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0" r:id="rId4"/>
  </p:sldMasterIdLst>
  <p:notesMasterIdLst>
    <p:notesMasterId r:id="rId6"/>
  </p:notesMasterIdLst>
  <p:handoutMasterIdLst>
    <p:handoutMasterId r:id="rId7"/>
  </p:handoutMasterIdLst>
  <p:sldIdLst>
    <p:sldId id="7254" r:id="rId5"/>
  </p:sldIdLst>
  <p:sldSz cx="24382413" cy="13716000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ia Vannacci Elnif (PVEL)" initials="PVE(" lastIdx="10" clrIdx="0">
    <p:extLst>
      <p:ext uri="{19B8F6BF-5375-455C-9EA6-DF929625EA0E}">
        <p15:presenceInfo xmlns:p15="http://schemas.microsoft.com/office/powerpoint/2012/main" userId="S::PVEL@bane.dk::69cc13dd-27f9-478f-8ef2-2136ea6604b7" providerId="AD"/>
      </p:ext>
    </p:extLst>
  </p:cmAuthor>
  <p:cmAuthor id="2" name="Alice Theresa Kaiser-Madsen (ATKM)" initials="ATK(" lastIdx="10" clrIdx="1">
    <p:extLst>
      <p:ext uri="{19B8F6BF-5375-455C-9EA6-DF929625EA0E}">
        <p15:presenceInfo xmlns:p15="http://schemas.microsoft.com/office/powerpoint/2012/main" userId="S::atkm@bane.dk::937be0b2-de37-40c0-889c-0e3f2afcf4ae" providerId="AD"/>
      </p:ext>
    </p:extLst>
  </p:cmAuthor>
  <p:cmAuthor id="3" name="Hakon Iversen (HI)" initials="HI(" lastIdx="2" clrIdx="2">
    <p:extLst>
      <p:ext uri="{19B8F6BF-5375-455C-9EA6-DF929625EA0E}">
        <p15:presenceInfo xmlns:p15="http://schemas.microsoft.com/office/powerpoint/2012/main" userId="S::hi@bane.dk::c43dc0a3-bf30-41f6-9e05-a5cd09df75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E51"/>
    <a:srgbClr val="71B6A4"/>
    <a:srgbClr val="FEE750"/>
    <a:srgbClr val="E7F1ED"/>
    <a:srgbClr val="FCAAB9"/>
    <a:srgbClr val="5AABD2"/>
    <a:srgbClr val="9574B5"/>
    <a:srgbClr val="FF5946"/>
    <a:srgbClr val="1E4D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142227-F7BC-4393-974E-8B2CD5AC287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A590F5CB-C988-41D3-AC72-19741543D239}">
      <dgm:prSet phldrT="[Tekst]" custT="1"/>
      <dgm:spPr>
        <a:solidFill>
          <a:srgbClr val="004E51"/>
        </a:solidFill>
      </dgm:spPr>
      <dgm:t>
        <a:bodyPr/>
        <a:lstStyle/>
        <a:p>
          <a:r>
            <a:rPr lang="da-DK" sz="4000" b="1" dirty="0">
              <a:solidFill>
                <a:schemeClr val="bg1"/>
              </a:solidFill>
              <a:latin typeface="Corbel" panose="020B0503020204020204" pitchFamily="34" charset="0"/>
            </a:rPr>
            <a:t>Administrerende direktør</a:t>
          </a:r>
        </a:p>
        <a:p>
          <a:r>
            <a:rPr lang="da-DK" sz="4000" dirty="0">
              <a:solidFill>
                <a:schemeClr val="bg1"/>
              </a:solidFill>
              <a:latin typeface="Corbel" panose="020B0503020204020204" pitchFamily="34" charset="0"/>
            </a:rPr>
            <a:t>Peter Jonasson</a:t>
          </a:r>
        </a:p>
      </dgm:t>
    </dgm:pt>
    <dgm:pt modelId="{9A305D46-3ECD-49F4-875E-3035DA57DA60}" type="parTrans" cxnId="{1E57886F-098E-44A7-A413-003A33820815}">
      <dgm:prSet/>
      <dgm:spPr/>
      <dgm:t>
        <a:bodyPr/>
        <a:lstStyle/>
        <a:p>
          <a:endParaRPr lang="da-DK"/>
        </a:p>
      </dgm:t>
    </dgm:pt>
    <dgm:pt modelId="{FDEE5AF3-F0AB-4B0C-BA9B-E93C818F8F20}" type="sibTrans" cxnId="{1E57886F-098E-44A7-A413-003A33820815}">
      <dgm:prSet/>
      <dgm:spPr/>
      <dgm:t>
        <a:bodyPr/>
        <a:lstStyle/>
        <a:p>
          <a:endParaRPr lang="da-DK"/>
        </a:p>
      </dgm:t>
    </dgm:pt>
    <dgm:pt modelId="{677BA8B5-CD8E-467A-8C64-5A6E27C86422}" type="asst">
      <dgm:prSet phldrT="[Tekst]" custT="1"/>
      <dgm:spPr>
        <a:solidFill>
          <a:schemeClr val="bg2"/>
        </a:solidFill>
      </dgm:spPr>
      <dgm:t>
        <a:bodyPr/>
        <a:lstStyle/>
        <a:p>
          <a:r>
            <a:rPr lang="da-DK" sz="2800" b="1" dirty="0">
              <a:solidFill>
                <a:schemeClr val="tx1"/>
              </a:solidFill>
              <a:latin typeface="Corbel" panose="020B0503020204020204" pitchFamily="34" charset="0"/>
            </a:rPr>
            <a:t>Direktionssekretariatet</a:t>
          </a:r>
          <a:endParaRPr lang="da-DK" sz="2800" dirty="0">
            <a:solidFill>
              <a:schemeClr val="tx1"/>
            </a:solidFill>
            <a:latin typeface="Corbel" panose="020B0503020204020204" pitchFamily="34" charset="0"/>
          </a:endParaRPr>
        </a:p>
        <a:p>
          <a:r>
            <a:rPr lang="da-DK" sz="2800" dirty="0">
              <a:solidFill>
                <a:schemeClr val="tx1"/>
              </a:solidFill>
              <a:latin typeface="Corbel" panose="020B0503020204020204" pitchFamily="34" charset="0"/>
            </a:rPr>
            <a:t>Områdechef</a:t>
          </a:r>
        </a:p>
        <a:p>
          <a:r>
            <a:rPr lang="da-DK" sz="2800" dirty="0">
              <a:solidFill>
                <a:schemeClr val="tx1"/>
              </a:solidFill>
              <a:latin typeface="Corbel" panose="020B0503020204020204" pitchFamily="34" charset="0"/>
            </a:rPr>
            <a:t>Søren Herping</a:t>
          </a:r>
        </a:p>
      </dgm:t>
    </dgm:pt>
    <dgm:pt modelId="{CA1637F0-DB5B-4860-8B09-1362886840BB}" type="parTrans" cxnId="{0681D996-3BE8-4EA5-A399-DB6DF8392EC1}">
      <dgm:prSet/>
      <dgm:spPr>
        <a:solidFill>
          <a:schemeClr val="accent1">
            <a:hueOff val="0"/>
            <a:satOff val="0"/>
            <a:lumOff val="0"/>
          </a:schemeClr>
        </a:solidFill>
        <a:ln>
          <a:solidFill>
            <a:schemeClr val="bg2">
              <a:lumMod val="25000"/>
            </a:schemeClr>
          </a:solidFill>
        </a:ln>
      </dgm:spPr>
      <dgm:t>
        <a:bodyPr/>
        <a:lstStyle/>
        <a:p>
          <a:endParaRPr lang="da-DK" sz="3500">
            <a:latin typeface="Corbel" panose="020B0503020204020204" pitchFamily="34" charset="0"/>
          </a:endParaRPr>
        </a:p>
      </dgm:t>
    </dgm:pt>
    <dgm:pt modelId="{EB29DECE-9819-4A1B-AD75-6EB823223795}" type="sibTrans" cxnId="{0681D996-3BE8-4EA5-A399-DB6DF8392EC1}">
      <dgm:prSet/>
      <dgm:spPr/>
      <dgm:t>
        <a:bodyPr/>
        <a:lstStyle/>
        <a:p>
          <a:endParaRPr lang="da-DK"/>
        </a:p>
      </dgm:t>
    </dgm:pt>
    <dgm:pt modelId="{E5AA2454-9581-4DB9-BA7A-C52B5BEB0B95}">
      <dgm:prSet phldrT="[Tekst]" custT="1"/>
      <dgm:spPr>
        <a:solidFill>
          <a:srgbClr val="004E51"/>
        </a:solidFill>
      </dgm:spPr>
      <dgm:t>
        <a:bodyPr/>
        <a:lstStyle/>
        <a:p>
          <a:r>
            <a:rPr lang="da-DK" sz="2800" b="1" dirty="0">
              <a:latin typeface="Corbel" panose="020B0503020204020204" pitchFamily="34" charset="0"/>
            </a:rPr>
            <a:t>Ressourcer</a:t>
          </a:r>
          <a:endParaRPr lang="da-DK" sz="2800" dirty="0">
            <a:latin typeface="Corbel" panose="020B0503020204020204" pitchFamily="34" charset="0"/>
          </a:endParaRPr>
        </a:p>
        <a:p>
          <a:r>
            <a:rPr lang="da-DK" sz="2800" dirty="0">
              <a:latin typeface="Corbel" panose="020B0503020204020204" pitchFamily="34" charset="0"/>
            </a:rPr>
            <a:t>Økonomi- &amp; ressourcedirektør</a:t>
          </a:r>
        </a:p>
        <a:p>
          <a:r>
            <a:rPr lang="da-DK" sz="2800" dirty="0">
              <a:latin typeface="Corbel" panose="020B0503020204020204" pitchFamily="34" charset="0"/>
            </a:rPr>
            <a:t>Anne Hougaard Olesen</a:t>
          </a:r>
        </a:p>
      </dgm:t>
    </dgm:pt>
    <dgm:pt modelId="{B4A08646-30EF-4DE1-9FF3-885AC214FB70}" type="parTrans" cxnId="{69D9D2B3-1BAD-4A8A-8592-2E6DBBC83B10}">
      <dgm:prSet/>
      <dgm:spPr>
        <a:solidFill>
          <a:schemeClr val="accent1">
            <a:hueOff val="0"/>
            <a:satOff val="0"/>
            <a:lumOff val="0"/>
          </a:schemeClr>
        </a:solidFill>
        <a:ln>
          <a:solidFill>
            <a:schemeClr val="bg2">
              <a:lumMod val="25000"/>
            </a:schemeClr>
          </a:solidFill>
        </a:ln>
      </dgm:spPr>
      <dgm:t>
        <a:bodyPr/>
        <a:lstStyle/>
        <a:p>
          <a:endParaRPr lang="da-DK" sz="3500">
            <a:latin typeface="Corbel" panose="020B0503020204020204" pitchFamily="34" charset="0"/>
          </a:endParaRPr>
        </a:p>
      </dgm:t>
    </dgm:pt>
    <dgm:pt modelId="{E2A1AAC4-A678-4160-B63E-AF5F618B8E2D}" type="sibTrans" cxnId="{69D9D2B3-1BAD-4A8A-8592-2E6DBBC83B10}">
      <dgm:prSet/>
      <dgm:spPr/>
      <dgm:t>
        <a:bodyPr/>
        <a:lstStyle/>
        <a:p>
          <a:endParaRPr lang="da-DK"/>
        </a:p>
      </dgm:t>
    </dgm:pt>
    <dgm:pt modelId="{E422C892-0FF1-4E41-8360-DDF20310CE50}">
      <dgm:prSet phldrT="[Tekst]" custT="1"/>
      <dgm:spPr>
        <a:solidFill>
          <a:srgbClr val="004E51"/>
        </a:solidFill>
      </dgm:spPr>
      <dgm:t>
        <a:bodyPr/>
        <a:lstStyle/>
        <a:p>
          <a:r>
            <a:rPr lang="da-DK" sz="2800" b="1" dirty="0">
              <a:latin typeface="Corbel" panose="020B0503020204020204" pitchFamily="34" charset="0"/>
            </a:rPr>
            <a:t>Anlæg</a:t>
          </a:r>
          <a:endParaRPr lang="da-DK" sz="2800" dirty="0">
            <a:latin typeface="Corbel" panose="020B0503020204020204" pitchFamily="34" charset="0"/>
          </a:endParaRPr>
        </a:p>
        <a:p>
          <a:r>
            <a:rPr lang="da-DK" sz="2800" dirty="0">
              <a:latin typeface="Corbel" panose="020B0503020204020204" pitchFamily="34" charset="0"/>
            </a:rPr>
            <a:t>Anlægsdirektør</a:t>
          </a:r>
        </a:p>
        <a:p>
          <a:r>
            <a:rPr lang="da-DK" sz="2800" dirty="0">
              <a:latin typeface="Corbel" panose="020B0503020204020204" pitchFamily="34" charset="0"/>
            </a:rPr>
            <a:t>(Vakant)</a:t>
          </a:r>
        </a:p>
      </dgm:t>
    </dgm:pt>
    <dgm:pt modelId="{4DE39595-136E-4922-A1E8-ACA49A31A412}" type="parTrans" cxnId="{F84F643F-2736-47BF-B7F7-CC9C588070E9}">
      <dgm:prSet/>
      <dgm:spPr>
        <a:solidFill>
          <a:schemeClr val="accent1">
            <a:hueOff val="0"/>
            <a:satOff val="0"/>
            <a:lumOff val="0"/>
          </a:schemeClr>
        </a:solidFill>
      </dgm:spPr>
      <dgm:t>
        <a:bodyPr/>
        <a:lstStyle/>
        <a:p>
          <a:endParaRPr lang="da-DK" sz="3500">
            <a:latin typeface="Corbel" panose="020B0503020204020204" pitchFamily="34" charset="0"/>
          </a:endParaRPr>
        </a:p>
      </dgm:t>
    </dgm:pt>
    <dgm:pt modelId="{2698840A-4C42-49A9-82A2-8517D329E9B3}" type="sibTrans" cxnId="{F84F643F-2736-47BF-B7F7-CC9C588070E9}">
      <dgm:prSet/>
      <dgm:spPr/>
      <dgm:t>
        <a:bodyPr/>
        <a:lstStyle/>
        <a:p>
          <a:endParaRPr lang="da-DK"/>
        </a:p>
      </dgm:t>
    </dgm:pt>
    <dgm:pt modelId="{5E86DB57-CB68-43F0-AE03-18BFAB359B30}">
      <dgm:prSet phldrT="[Tekst]" custT="1"/>
      <dgm:spPr>
        <a:solidFill>
          <a:srgbClr val="004E51"/>
        </a:solidFill>
      </dgm:spPr>
      <dgm:t>
        <a:bodyPr/>
        <a:lstStyle/>
        <a:p>
          <a:r>
            <a:rPr lang="da-DK" sz="2800" b="1" dirty="0">
              <a:latin typeface="Corbel" panose="020B0503020204020204" pitchFamily="34" charset="0"/>
            </a:rPr>
            <a:t>Infrastruktur</a:t>
          </a:r>
          <a:endParaRPr lang="da-DK" sz="2800" dirty="0">
            <a:latin typeface="Corbel" panose="020B0503020204020204" pitchFamily="34" charset="0"/>
          </a:endParaRPr>
        </a:p>
        <a:p>
          <a:r>
            <a:rPr lang="da-DK" sz="2800" dirty="0">
              <a:latin typeface="Corbel" panose="020B0503020204020204" pitchFamily="34" charset="0"/>
            </a:rPr>
            <a:t>Infrastrukturdirektør</a:t>
          </a:r>
        </a:p>
        <a:p>
          <a:r>
            <a:rPr lang="da-DK" sz="2800" dirty="0">
              <a:latin typeface="Corbel" panose="020B0503020204020204" pitchFamily="34" charset="0"/>
            </a:rPr>
            <a:t>Claus Hincke</a:t>
          </a:r>
        </a:p>
      </dgm:t>
    </dgm:pt>
    <dgm:pt modelId="{0FFB0134-8246-48F5-B5B4-8450E9D4E043}" type="parTrans" cxnId="{12D7B331-9AFC-4A6C-8189-3DCE559B10DB}">
      <dgm:prSet/>
      <dgm:spPr>
        <a:solidFill>
          <a:schemeClr val="accent1">
            <a:hueOff val="0"/>
            <a:satOff val="0"/>
            <a:lumOff val="0"/>
          </a:schemeClr>
        </a:solidFill>
        <a:ln>
          <a:solidFill>
            <a:schemeClr val="bg2">
              <a:lumMod val="25000"/>
            </a:schemeClr>
          </a:solidFill>
        </a:ln>
      </dgm:spPr>
      <dgm:t>
        <a:bodyPr/>
        <a:lstStyle/>
        <a:p>
          <a:endParaRPr lang="da-DK" sz="3500">
            <a:latin typeface="Corbel" panose="020B0503020204020204" pitchFamily="34" charset="0"/>
          </a:endParaRPr>
        </a:p>
      </dgm:t>
    </dgm:pt>
    <dgm:pt modelId="{462B1409-88EC-4798-A6E8-8FF2BED21340}" type="sibTrans" cxnId="{12D7B331-9AFC-4A6C-8189-3DCE559B10DB}">
      <dgm:prSet/>
      <dgm:spPr/>
      <dgm:t>
        <a:bodyPr/>
        <a:lstStyle/>
        <a:p>
          <a:endParaRPr lang="da-DK"/>
        </a:p>
      </dgm:t>
    </dgm:pt>
    <dgm:pt modelId="{16B7AEE3-FF65-4AEC-8126-227F80377414}">
      <dgm:prSet custT="1"/>
      <dgm:spPr>
        <a:solidFill>
          <a:srgbClr val="004E51"/>
        </a:solidFill>
      </dgm:spPr>
      <dgm:t>
        <a:bodyPr/>
        <a:lstStyle/>
        <a:p>
          <a:r>
            <a:rPr lang="da-DK" sz="2800" b="1" dirty="0">
              <a:latin typeface="Corbel" panose="020B0503020204020204" pitchFamily="34" charset="0"/>
            </a:rPr>
            <a:t>Trafik</a:t>
          </a:r>
          <a:endParaRPr lang="da-DK" sz="2800" dirty="0">
            <a:latin typeface="Corbel" panose="020B0503020204020204" pitchFamily="34" charset="0"/>
          </a:endParaRPr>
        </a:p>
        <a:p>
          <a:r>
            <a:rPr lang="da-DK" sz="2800" dirty="0">
              <a:latin typeface="Corbel" panose="020B0503020204020204" pitchFamily="34" charset="0"/>
            </a:rPr>
            <a:t>Trafikdirektør</a:t>
          </a:r>
        </a:p>
        <a:p>
          <a:r>
            <a:rPr lang="da-DK" sz="2800" dirty="0">
              <a:latin typeface="Corbel" panose="020B0503020204020204" pitchFamily="34" charset="0"/>
            </a:rPr>
            <a:t>Peter Svendsen</a:t>
          </a:r>
        </a:p>
      </dgm:t>
    </dgm:pt>
    <dgm:pt modelId="{D45C4C86-ED39-4FB9-A354-93F5C77CFAF4}" type="parTrans" cxnId="{8F94E37F-4877-4FE9-9F91-6940DBE27BAC}">
      <dgm:prSet/>
      <dgm:spPr>
        <a:solidFill>
          <a:schemeClr val="accent1">
            <a:hueOff val="0"/>
            <a:satOff val="0"/>
            <a:lumOff val="0"/>
          </a:schemeClr>
        </a:solidFill>
        <a:ln>
          <a:solidFill>
            <a:schemeClr val="bg2">
              <a:lumMod val="25000"/>
            </a:schemeClr>
          </a:solidFill>
        </a:ln>
      </dgm:spPr>
      <dgm:t>
        <a:bodyPr/>
        <a:lstStyle/>
        <a:p>
          <a:endParaRPr lang="da-DK" sz="3500">
            <a:latin typeface="Corbel" panose="020B0503020204020204" pitchFamily="34" charset="0"/>
          </a:endParaRPr>
        </a:p>
      </dgm:t>
    </dgm:pt>
    <dgm:pt modelId="{8F99F195-9632-43B4-9F4D-9A578C83703A}" type="sibTrans" cxnId="{8F94E37F-4877-4FE9-9F91-6940DBE27BAC}">
      <dgm:prSet/>
      <dgm:spPr/>
      <dgm:t>
        <a:bodyPr/>
        <a:lstStyle/>
        <a:p>
          <a:endParaRPr lang="da-DK"/>
        </a:p>
      </dgm:t>
    </dgm:pt>
    <dgm:pt modelId="{1FAC27A3-2A80-412E-9F43-FCFC8F3E3752}" type="asst">
      <dgm:prSet custT="1"/>
      <dgm:spPr>
        <a:solidFill>
          <a:schemeClr val="bg2"/>
        </a:solidFill>
      </dgm:spPr>
      <dgm:t>
        <a:bodyPr/>
        <a:lstStyle/>
        <a:p>
          <a:r>
            <a:rPr lang="da-DK" sz="2800" b="1" dirty="0">
              <a:solidFill>
                <a:schemeClr val="tx1"/>
              </a:solidFill>
              <a:latin typeface="Corbel" panose="020B0503020204020204" pitchFamily="34" charset="0"/>
            </a:rPr>
            <a:t>Kvalitet &amp; Sikkerhed</a:t>
          </a:r>
          <a:endParaRPr lang="da-DK" sz="2800" dirty="0">
            <a:solidFill>
              <a:schemeClr val="tx1"/>
            </a:solidFill>
            <a:latin typeface="Corbel" panose="020B0503020204020204" pitchFamily="34" charset="0"/>
          </a:endParaRPr>
        </a:p>
        <a:p>
          <a:r>
            <a:rPr lang="da-DK" sz="2800" dirty="0">
              <a:solidFill>
                <a:schemeClr val="tx1"/>
              </a:solidFill>
              <a:latin typeface="Corbel" panose="020B0503020204020204" pitchFamily="34" charset="0"/>
            </a:rPr>
            <a:t>Områdechef</a:t>
          </a:r>
        </a:p>
        <a:p>
          <a:r>
            <a:rPr lang="da-DK" sz="2800" dirty="0">
              <a:solidFill>
                <a:schemeClr val="tx1"/>
              </a:solidFill>
              <a:latin typeface="Corbel" panose="020B0503020204020204" pitchFamily="34" charset="0"/>
            </a:rPr>
            <a:t>Martin Harrow</a:t>
          </a:r>
        </a:p>
      </dgm:t>
    </dgm:pt>
    <dgm:pt modelId="{4F8B24ED-F5A5-4D99-8C53-0FA465BE9019}" type="parTrans" cxnId="{6097BFBC-465C-4625-90B8-1D72C97C706A}">
      <dgm:prSet/>
      <dgm:spPr>
        <a:solidFill>
          <a:schemeClr val="accent1">
            <a:hueOff val="0"/>
            <a:satOff val="0"/>
            <a:lumOff val="0"/>
          </a:schemeClr>
        </a:solidFill>
        <a:ln>
          <a:solidFill>
            <a:schemeClr val="bg2">
              <a:lumMod val="25000"/>
            </a:schemeClr>
          </a:solidFill>
        </a:ln>
      </dgm:spPr>
      <dgm:t>
        <a:bodyPr/>
        <a:lstStyle/>
        <a:p>
          <a:endParaRPr lang="da-DK" sz="3500">
            <a:latin typeface="Corbel" panose="020B0503020204020204" pitchFamily="34" charset="0"/>
          </a:endParaRPr>
        </a:p>
      </dgm:t>
    </dgm:pt>
    <dgm:pt modelId="{C00B9DF7-FD8D-4223-88D4-18AC5069694B}" type="sibTrans" cxnId="{6097BFBC-465C-4625-90B8-1D72C97C706A}">
      <dgm:prSet/>
      <dgm:spPr/>
      <dgm:t>
        <a:bodyPr/>
        <a:lstStyle/>
        <a:p>
          <a:endParaRPr lang="da-DK"/>
        </a:p>
      </dgm:t>
    </dgm:pt>
    <dgm:pt modelId="{1B0F40CB-6BFB-4D0E-90CA-4B5F712B357F}" type="pres">
      <dgm:prSet presAssocID="{51142227-F7BC-4393-974E-8B2CD5AC287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4B03509-2B71-462D-B9E6-BBC22E7843DB}" type="pres">
      <dgm:prSet presAssocID="{A590F5CB-C988-41D3-AC72-19741543D239}" presName="hierRoot1" presStyleCnt="0">
        <dgm:presLayoutVars>
          <dgm:hierBranch val="init"/>
        </dgm:presLayoutVars>
      </dgm:prSet>
      <dgm:spPr/>
    </dgm:pt>
    <dgm:pt modelId="{5C45FA74-1EDD-4419-B6C5-2BD060D635B8}" type="pres">
      <dgm:prSet presAssocID="{A590F5CB-C988-41D3-AC72-19741543D239}" presName="rootComposite1" presStyleCnt="0"/>
      <dgm:spPr/>
    </dgm:pt>
    <dgm:pt modelId="{9371F901-EFBA-4999-9A0A-9A05A3BE711D}" type="pres">
      <dgm:prSet presAssocID="{A590F5CB-C988-41D3-AC72-19741543D239}" presName="rootText1" presStyleLbl="node0" presStyleIdx="0" presStyleCnt="1" custScaleX="207175" custScaleY="136896">
        <dgm:presLayoutVars>
          <dgm:chPref val="3"/>
        </dgm:presLayoutVars>
      </dgm:prSet>
      <dgm:spPr/>
    </dgm:pt>
    <dgm:pt modelId="{7F07A8E3-4E06-477C-B7CB-B776BB44A9E3}" type="pres">
      <dgm:prSet presAssocID="{A590F5CB-C988-41D3-AC72-19741543D239}" presName="rootConnector1" presStyleLbl="node1" presStyleIdx="0" presStyleCnt="0"/>
      <dgm:spPr/>
    </dgm:pt>
    <dgm:pt modelId="{FFD83458-EC41-4832-996C-84B8C5134570}" type="pres">
      <dgm:prSet presAssocID="{A590F5CB-C988-41D3-AC72-19741543D239}" presName="hierChild2" presStyleCnt="0"/>
      <dgm:spPr/>
    </dgm:pt>
    <dgm:pt modelId="{D49A8B7E-4D93-4581-A708-5F8B1DEA4C8C}" type="pres">
      <dgm:prSet presAssocID="{B4A08646-30EF-4DE1-9FF3-885AC214FB70}" presName="Name37" presStyleLbl="parChTrans1D2" presStyleIdx="0" presStyleCnt="6"/>
      <dgm:spPr/>
    </dgm:pt>
    <dgm:pt modelId="{9BB92A79-F124-40AD-AC4A-886796052A49}" type="pres">
      <dgm:prSet presAssocID="{E5AA2454-9581-4DB9-BA7A-C52B5BEB0B95}" presName="hierRoot2" presStyleCnt="0">
        <dgm:presLayoutVars>
          <dgm:hierBranch val="init"/>
        </dgm:presLayoutVars>
      </dgm:prSet>
      <dgm:spPr/>
    </dgm:pt>
    <dgm:pt modelId="{B9FBB57F-7CAE-488A-BA48-707C04B7EBC5}" type="pres">
      <dgm:prSet presAssocID="{E5AA2454-9581-4DB9-BA7A-C52B5BEB0B95}" presName="rootComposite" presStyleCnt="0"/>
      <dgm:spPr/>
    </dgm:pt>
    <dgm:pt modelId="{B9BF9912-FE1F-4148-93A5-FF8C64CA8C54}" type="pres">
      <dgm:prSet presAssocID="{E5AA2454-9581-4DB9-BA7A-C52B5BEB0B95}" presName="rootText" presStyleLbl="node2" presStyleIdx="0" presStyleCnt="4" custScaleX="105272" custScaleY="120488" custLinFactNeighborX="594" custLinFactNeighborY="-30946">
        <dgm:presLayoutVars>
          <dgm:chPref val="3"/>
        </dgm:presLayoutVars>
      </dgm:prSet>
      <dgm:spPr/>
    </dgm:pt>
    <dgm:pt modelId="{671530D4-345A-4BA4-9C4A-A08B09F6D747}" type="pres">
      <dgm:prSet presAssocID="{E5AA2454-9581-4DB9-BA7A-C52B5BEB0B95}" presName="rootConnector" presStyleLbl="node2" presStyleIdx="0" presStyleCnt="4"/>
      <dgm:spPr/>
    </dgm:pt>
    <dgm:pt modelId="{FCF5D137-A61E-49D5-9819-F81642B6D2D3}" type="pres">
      <dgm:prSet presAssocID="{E5AA2454-9581-4DB9-BA7A-C52B5BEB0B95}" presName="hierChild4" presStyleCnt="0"/>
      <dgm:spPr/>
    </dgm:pt>
    <dgm:pt modelId="{75C32BAF-7D89-4E03-BD16-4100CEF24C5C}" type="pres">
      <dgm:prSet presAssocID="{E5AA2454-9581-4DB9-BA7A-C52B5BEB0B95}" presName="hierChild5" presStyleCnt="0"/>
      <dgm:spPr/>
    </dgm:pt>
    <dgm:pt modelId="{6F80A933-B28F-4E65-AA2B-34B22F66EC03}" type="pres">
      <dgm:prSet presAssocID="{4DE39595-136E-4922-A1E8-ACA49A31A412}" presName="Name37" presStyleLbl="parChTrans1D2" presStyleIdx="1" presStyleCnt="6"/>
      <dgm:spPr/>
    </dgm:pt>
    <dgm:pt modelId="{A3670F30-3FF5-4945-8878-FD93BE73B4B3}" type="pres">
      <dgm:prSet presAssocID="{E422C892-0FF1-4E41-8360-DDF20310CE50}" presName="hierRoot2" presStyleCnt="0">
        <dgm:presLayoutVars>
          <dgm:hierBranch val="init"/>
        </dgm:presLayoutVars>
      </dgm:prSet>
      <dgm:spPr/>
    </dgm:pt>
    <dgm:pt modelId="{C77AC485-58B7-4FA7-910A-2A6DF03A18F8}" type="pres">
      <dgm:prSet presAssocID="{E422C892-0FF1-4E41-8360-DDF20310CE50}" presName="rootComposite" presStyleCnt="0"/>
      <dgm:spPr/>
    </dgm:pt>
    <dgm:pt modelId="{5488EF97-E844-4BB6-938E-CD602BAF59B1}" type="pres">
      <dgm:prSet presAssocID="{E422C892-0FF1-4E41-8360-DDF20310CE50}" presName="rootText" presStyleLbl="node2" presStyleIdx="1" presStyleCnt="4" custScaleX="105272" custScaleY="120488" custLinFactNeighborX="594" custLinFactNeighborY="-30946">
        <dgm:presLayoutVars>
          <dgm:chPref val="3"/>
        </dgm:presLayoutVars>
      </dgm:prSet>
      <dgm:spPr/>
    </dgm:pt>
    <dgm:pt modelId="{4DA20DB2-78BA-4659-BE9F-17474D28A7D9}" type="pres">
      <dgm:prSet presAssocID="{E422C892-0FF1-4E41-8360-DDF20310CE50}" presName="rootConnector" presStyleLbl="node2" presStyleIdx="1" presStyleCnt="4"/>
      <dgm:spPr/>
    </dgm:pt>
    <dgm:pt modelId="{AFC9DB5D-3530-4613-9C31-B80777C13A36}" type="pres">
      <dgm:prSet presAssocID="{E422C892-0FF1-4E41-8360-DDF20310CE50}" presName="hierChild4" presStyleCnt="0"/>
      <dgm:spPr/>
    </dgm:pt>
    <dgm:pt modelId="{53B0223E-75C0-45DD-B295-E2FF800B7DC5}" type="pres">
      <dgm:prSet presAssocID="{E422C892-0FF1-4E41-8360-DDF20310CE50}" presName="hierChild5" presStyleCnt="0"/>
      <dgm:spPr/>
    </dgm:pt>
    <dgm:pt modelId="{0AF2D6EA-04A5-4721-8F57-4B184B31BC14}" type="pres">
      <dgm:prSet presAssocID="{0FFB0134-8246-48F5-B5B4-8450E9D4E043}" presName="Name37" presStyleLbl="parChTrans1D2" presStyleIdx="2" presStyleCnt="6"/>
      <dgm:spPr/>
    </dgm:pt>
    <dgm:pt modelId="{005EB81E-EFBE-4AFC-93C7-3E20036AB105}" type="pres">
      <dgm:prSet presAssocID="{5E86DB57-CB68-43F0-AE03-18BFAB359B30}" presName="hierRoot2" presStyleCnt="0">
        <dgm:presLayoutVars>
          <dgm:hierBranch val="init"/>
        </dgm:presLayoutVars>
      </dgm:prSet>
      <dgm:spPr/>
    </dgm:pt>
    <dgm:pt modelId="{F5767BD7-EA22-4DC1-A0D6-92677801D3D1}" type="pres">
      <dgm:prSet presAssocID="{5E86DB57-CB68-43F0-AE03-18BFAB359B30}" presName="rootComposite" presStyleCnt="0"/>
      <dgm:spPr/>
    </dgm:pt>
    <dgm:pt modelId="{86C0F3E0-6AEF-477F-9FB1-65217B0A5AAA}" type="pres">
      <dgm:prSet presAssocID="{5E86DB57-CB68-43F0-AE03-18BFAB359B30}" presName="rootText" presStyleLbl="node2" presStyleIdx="2" presStyleCnt="4" custScaleX="105272" custScaleY="120488" custLinFactNeighborX="594" custLinFactNeighborY="-30946">
        <dgm:presLayoutVars>
          <dgm:chPref val="3"/>
        </dgm:presLayoutVars>
      </dgm:prSet>
      <dgm:spPr/>
    </dgm:pt>
    <dgm:pt modelId="{BAEECDE5-BC69-4CED-B143-B753D2193DB1}" type="pres">
      <dgm:prSet presAssocID="{5E86DB57-CB68-43F0-AE03-18BFAB359B30}" presName="rootConnector" presStyleLbl="node2" presStyleIdx="2" presStyleCnt="4"/>
      <dgm:spPr/>
    </dgm:pt>
    <dgm:pt modelId="{A1DFD8C9-91BD-46C2-9F3C-2C28FE4C77B0}" type="pres">
      <dgm:prSet presAssocID="{5E86DB57-CB68-43F0-AE03-18BFAB359B30}" presName="hierChild4" presStyleCnt="0"/>
      <dgm:spPr/>
    </dgm:pt>
    <dgm:pt modelId="{6E71AD26-F71E-4306-AD22-788E049EA532}" type="pres">
      <dgm:prSet presAssocID="{5E86DB57-CB68-43F0-AE03-18BFAB359B30}" presName="hierChild5" presStyleCnt="0"/>
      <dgm:spPr/>
    </dgm:pt>
    <dgm:pt modelId="{973675EA-5011-419B-8A66-CD908456DA23}" type="pres">
      <dgm:prSet presAssocID="{D45C4C86-ED39-4FB9-A354-93F5C77CFAF4}" presName="Name37" presStyleLbl="parChTrans1D2" presStyleIdx="3" presStyleCnt="6"/>
      <dgm:spPr/>
    </dgm:pt>
    <dgm:pt modelId="{9BC171F4-04D9-4002-9342-8DE1D7B52946}" type="pres">
      <dgm:prSet presAssocID="{16B7AEE3-FF65-4AEC-8126-227F80377414}" presName="hierRoot2" presStyleCnt="0">
        <dgm:presLayoutVars>
          <dgm:hierBranch val="init"/>
        </dgm:presLayoutVars>
      </dgm:prSet>
      <dgm:spPr/>
    </dgm:pt>
    <dgm:pt modelId="{5F78440B-7B93-4C12-BBE3-C866D7DEECC3}" type="pres">
      <dgm:prSet presAssocID="{16B7AEE3-FF65-4AEC-8126-227F80377414}" presName="rootComposite" presStyleCnt="0"/>
      <dgm:spPr/>
    </dgm:pt>
    <dgm:pt modelId="{232282C6-386B-4838-A077-18F34D02EE34}" type="pres">
      <dgm:prSet presAssocID="{16B7AEE3-FF65-4AEC-8126-227F80377414}" presName="rootText" presStyleLbl="node2" presStyleIdx="3" presStyleCnt="4" custScaleX="105272" custScaleY="120488" custLinFactNeighborX="594" custLinFactNeighborY="-30946">
        <dgm:presLayoutVars>
          <dgm:chPref val="3"/>
        </dgm:presLayoutVars>
      </dgm:prSet>
      <dgm:spPr/>
    </dgm:pt>
    <dgm:pt modelId="{DE564F2B-FEE1-44B0-BFD4-37C663FD5D20}" type="pres">
      <dgm:prSet presAssocID="{16B7AEE3-FF65-4AEC-8126-227F80377414}" presName="rootConnector" presStyleLbl="node2" presStyleIdx="3" presStyleCnt="4"/>
      <dgm:spPr/>
    </dgm:pt>
    <dgm:pt modelId="{8CCEA3F9-7BF7-448B-A1D6-1F4A98714AAC}" type="pres">
      <dgm:prSet presAssocID="{16B7AEE3-FF65-4AEC-8126-227F80377414}" presName="hierChild4" presStyleCnt="0"/>
      <dgm:spPr/>
    </dgm:pt>
    <dgm:pt modelId="{36FADECE-48F0-482F-9B3C-D6B62D8286E4}" type="pres">
      <dgm:prSet presAssocID="{16B7AEE3-FF65-4AEC-8126-227F80377414}" presName="hierChild5" presStyleCnt="0"/>
      <dgm:spPr/>
    </dgm:pt>
    <dgm:pt modelId="{89BC6090-6190-4FDE-955E-D71D246D29B2}" type="pres">
      <dgm:prSet presAssocID="{A590F5CB-C988-41D3-AC72-19741543D239}" presName="hierChild3" presStyleCnt="0"/>
      <dgm:spPr/>
    </dgm:pt>
    <dgm:pt modelId="{4E8A6281-090C-4A45-BAFC-8B9605FB6B78}" type="pres">
      <dgm:prSet presAssocID="{CA1637F0-DB5B-4860-8B09-1362886840BB}" presName="Name111" presStyleLbl="parChTrans1D2" presStyleIdx="4" presStyleCnt="6"/>
      <dgm:spPr/>
    </dgm:pt>
    <dgm:pt modelId="{E222230E-9E21-4E51-A0CF-054A1A380ADE}" type="pres">
      <dgm:prSet presAssocID="{677BA8B5-CD8E-467A-8C64-5A6E27C86422}" presName="hierRoot3" presStyleCnt="0">
        <dgm:presLayoutVars>
          <dgm:hierBranch val="init"/>
        </dgm:presLayoutVars>
      </dgm:prSet>
      <dgm:spPr/>
    </dgm:pt>
    <dgm:pt modelId="{E003E47C-A6D1-4E3E-AFD2-46D630D8347B}" type="pres">
      <dgm:prSet presAssocID="{677BA8B5-CD8E-467A-8C64-5A6E27C86422}" presName="rootComposite3" presStyleCnt="0"/>
      <dgm:spPr/>
    </dgm:pt>
    <dgm:pt modelId="{9503B5EA-1F87-4DEF-BBC1-362169E1BBF9}" type="pres">
      <dgm:prSet presAssocID="{677BA8B5-CD8E-467A-8C64-5A6E27C86422}" presName="rootText3" presStyleLbl="asst1" presStyleIdx="0" presStyleCnt="2" custScaleX="123500" custScaleY="85927" custLinFactNeighborX="1188" custLinFactNeighborY="-18435">
        <dgm:presLayoutVars>
          <dgm:chPref val="3"/>
        </dgm:presLayoutVars>
      </dgm:prSet>
      <dgm:spPr/>
    </dgm:pt>
    <dgm:pt modelId="{002D7D01-A9DA-4EA2-85A7-C685B529208A}" type="pres">
      <dgm:prSet presAssocID="{677BA8B5-CD8E-467A-8C64-5A6E27C86422}" presName="rootConnector3" presStyleLbl="asst1" presStyleIdx="0" presStyleCnt="2"/>
      <dgm:spPr/>
    </dgm:pt>
    <dgm:pt modelId="{742A8EA0-FE27-4933-8566-7466E00EEA9A}" type="pres">
      <dgm:prSet presAssocID="{677BA8B5-CD8E-467A-8C64-5A6E27C86422}" presName="hierChild6" presStyleCnt="0"/>
      <dgm:spPr/>
    </dgm:pt>
    <dgm:pt modelId="{97DC6E01-CDFC-4E84-9596-AE0CA9DD9F4E}" type="pres">
      <dgm:prSet presAssocID="{677BA8B5-CD8E-467A-8C64-5A6E27C86422}" presName="hierChild7" presStyleCnt="0"/>
      <dgm:spPr/>
    </dgm:pt>
    <dgm:pt modelId="{D9574F2B-A863-483C-82D6-A489821C18FE}" type="pres">
      <dgm:prSet presAssocID="{4F8B24ED-F5A5-4D99-8C53-0FA465BE9019}" presName="Name111" presStyleLbl="parChTrans1D2" presStyleIdx="5" presStyleCnt="6"/>
      <dgm:spPr/>
    </dgm:pt>
    <dgm:pt modelId="{58C6C412-BF68-46D9-8B0C-9835700EA0EC}" type="pres">
      <dgm:prSet presAssocID="{1FAC27A3-2A80-412E-9F43-FCFC8F3E3752}" presName="hierRoot3" presStyleCnt="0">
        <dgm:presLayoutVars>
          <dgm:hierBranch val="init"/>
        </dgm:presLayoutVars>
      </dgm:prSet>
      <dgm:spPr/>
    </dgm:pt>
    <dgm:pt modelId="{513D33EF-087D-4221-A857-D8C6FA3BF961}" type="pres">
      <dgm:prSet presAssocID="{1FAC27A3-2A80-412E-9F43-FCFC8F3E3752}" presName="rootComposite3" presStyleCnt="0"/>
      <dgm:spPr/>
    </dgm:pt>
    <dgm:pt modelId="{4B108CA0-2340-4210-AFB9-7159D159497E}" type="pres">
      <dgm:prSet presAssocID="{1FAC27A3-2A80-412E-9F43-FCFC8F3E3752}" presName="rootText3" presStyleLbl="asst1" presStyleIdx="1" presStyleCnt="2" custScaleX="123500" custScaleY="85927" custLinFactNeighborX="1188" custLinFactNeighborY="-18435">
        <dgm:presLayoutVars>
          <dgm:chPref val="3"/>
        </dgm:presLayoutVars>
      </dgm:prSet>
      <dgm:spPr/>
    </dgm:pt>
    <dgm:pt modelId="{9F292988-20A5-498A-8E16-A67FC6D375A5}" type="pres">
      <dgm:prSet presAssocID="{1FAC27A3-2A80-412E-9F43-FCFC8F3E3752}" presName="rootConnector3" presStyleLbl="asst1" presStyleIdx="1" presStyleCnt="2"/>
      <dgm:spPr/>
    </dgm:pt>
    <dgm:pt modelId="{F0FED68F-3030-49A3-9BB9-8118D012EE43}" type="pres">
      <dgm:prSet presAssocID="{1FAC27A3-2A80-412E-9F43-FCFC8F3E3752}" presName="hierChild6" presStyleCnt="0"/>
      <dgm:spPr/>
    </dgm:pt>
    <dgm:pt modelId="{41974B38-6C5F-4264-A980-4E65FF580EBD}" type="pres">
      <dgm:prSet presAssocID="{1FAC27A3-2A80-412E-9F43-FCFC8F3E3752}" presName="hierChild7" presStyleCnt="0"/>
      <dgm:spPr/>
    </dgm:pt>
  </dgm:ptLst>
  <dgm:cxnLst>
    <dgm:cxn modelId="{2184BC0F-47C4-43AD-8B50-57C2B45F2171}" type="presOf" srcId="{1FAC27A3-2A80-412E-9F43-FCFC8F3E3752}" destId="{4B108CA0-2340-4210-AFB9-7159D159497E}" srcOrd="0" destOrd="0" presId="urn:microsoft.com/office/officeart/2005/8/layout/orgChart1"/>
    <dgm:cxn modelId="{12D7B331-9AFC-4A6C-8189-3DCE559B10DB}" srcId="{A590F5CB-C988-41D3-AC72-19741543D239}" destId="{5E86DB57-CB68-43F0-AE03-18BFAB359B30}" srcOrd="3" destOrd="0" parTransId="{0FFB0134-8246-48F5-B5B4-8450E9D4E043}" sibTransId="{462B1409-88EC-4798-A6E8-8FF2BED21340}"/>
    <dgm:cxn modelId="{EC57CB3E-710A-44AC-A67D-DF101B35F657}" type="presOf" srcId="{4F8B24ED-F5A5-4D99-8C53-0FA465BE9019}" destId="{D9574F2B-A863-483C-82D6-A489821C18FE}" srcOrd="0" destOrd="0" presId="urn:microsoft.com/office/officeart/2005/8/layout/orgChart1"/>
    <dgm:cxn modelId="{F84F643F-2736-47BF-B7F7-CC9C588070E9}" srcId="{A590F5CB-C988-41D3-AC72-19741543D239}" destId="{E422C892-0FF1-4E41-8360-DDF20310CE50}" srcOrd="2" destOrd="0" parTransId="{4DE39595-136E-4922-A1E8-ACA49A31A412}" sibTransId="{2698840A-4C42-49A9-82A2-8517D329E9B3}"/>
    <dgm:cxn modelId="{E4DA1360-6F21-472E-B2F3-2A891C81CF32}" type="presOf" srcId="{E422C892-0FF1-4E41-8360-DDF20310CE50}" destId="{4DA20DB2-78BA-4659-BE9F-17474D28A7D9}" srcOrd="1" destOrd="0" presId="urn:microsoft.com/office/officeart/2005/8/layout/orgChart1"/>
    <dgm:cxn modelId="{44BBC060-1751-40E1-ADAC-D7BA8C001810}" type="presOf" srcId="{E5AA2454-9581-4DB9-BA7A-C52B5BEB0B95}" destId="{671530D4-345A-4BA4-9C4A-A08B09F6D747}" srcOrd="1" destOrd="0" presId="urn:microsoft.com/office/officeart/2005/8/layout/orgChart1"/>
    <dgm:cxn modelId="{6B303B46-3F4C-4F94-BE39-2292C6197AF3}" type="presOf" srcId="{A590F5CB-C988-41D3-AC72-19741543D239}" destId="{9371F901-EFBA-4999-9A0A-9A05A3BE711D}" srcOrd="0" destOrd="0" presId="urn:microsoft.com/office/officeart/2005/8/layout/orgChart1"/>
    <dgm:cxn modelId="{2AD4C766-3A05-4719-B803-6C3374C0B5D1}" type="presOf" srcId="{B4A08646-30EF-4DE1-9FF3-885AC214FB70}" destId="{D49A8B7E-4D93-4581-A708-5F8B1DEA4C8C}" srcOrd="0" destOrd="0" presId="urn:microsoft.com/office/officeart/2005/8/layout/orgChart1"/>
    <dgm:cxn modelId="{06C1036B-8B68-48FB-B9D8-2C3079E01B5E}" type="presOf" srcId="{A590F5CB-C988-41D3-AC72-19741543D239}" destId="{7F07A8E3-4E06-477C-B7CB-B776BB44A9E3}" srcOrd="1" destOrd="0" presId="urn:microsoft.com/office/officeart/2005/8/layout/orgChart1"/>
    <dgm:cxn modelId="{5914574C-6EE2-4DF6-BB1F-B086A098C466}" type="presOf" srcId="{677BA8B5-CD8E-467A-8C64-5A6E27C86422}" destId="{9503B5EA-1F87-4DEF-BBC1-362169E1BBF9}" srcOrd="0" destOrd="0" presId="urn:microsoft.com/office/officeart/2005/8/layout/orgChart1"/>
    <dgm:cxn modelId="{1E57886F-098E-44A7-A413-003A33820815}" srcId="{51142227-F7BC-4393-974E-8B2CD5AC287A}" destId="{A590F5CB-C988-41D3-AC72-19741543D239}" srcOrd="0" destOrd="0" parTransId="{9A305D46-3ECD-49F4-875E-3035DA57DA60}" sibTransId="{FDEE5AF3-F0AB-4B0C-BA9B-E93C818F8F20}"/>
    <dgm:cxn modelId="{C992E050-1E85-49F5-860B-B27526B00799}" type="presOf" srcId="{D45C4C86-ED39-4FB9-A354-93F5C77CFAF4}" destId="{973675EA-5011-419B-8A66-CD908456DA23}" srcOrd="0" destOrd="0" presId="urn:microsoft.com/office/officeart/2005/8/layout/orgChart1"/>
    <dgm:cxn modelId="{C7269D58-69DD-4FD8-AD2E-E607EFFA789B}" type="presOf" srcId="{E5AA2454-9581-4DB9-BA7A-C52B5BEB0B95}" destId="{B9BF9912-FE1F-4148-93A5-FF8C64CA8C54}" srcOrd="0" destOrd="0" presId="urn:microsoft.com/office/officeart/2005/8/layout/orgChart1"/>
    <dgm:cxn modelId="{8F94E37F-4877-4FE9-9F91-6940DBE27BAC}" srcId="{A590F5CB-C988-41D3-AC72-19741543D239}" destId="{16B7AEE3-FF65-4AEC-8126-227F80377414}" srcOrd="4" destOrd="0" parTransId="{D45C4C86-ED39-4FB9-A354-93F5C77CFAF4}" sibTransId="{8F99F195-9632-43B4-9F4D-9A578C83703A}"/>
    <dgm:cxn modelId="{77F56A8A-B869-4CC8-B279-5D62327CEAD3}" type="presOf" srcId="{E422C892-0FF1-4E41-8360-DDF20310CE50}" destId="{5488EF97-E844-4BB6-938E-CD602BAF59B1}" srcOrd="0" destOrd="0" presId="urn:microsoft.com/office/officeart/2005/8/layout/orgChart1"/>
    <dgm:cxn modelId="{A2CFDE93-8CA9-477D-B8B3-6407640DA528}" type="presOf" srcId="{677BA8B5-CD8E-467A-8C64-5A6E27C86422}" destId="{002D7D01-A9DA-4EA2-85A7-C685B529208A}" srcOrd="1" destOrd="0" presId="urn:microsoft.com/office/officeart/2005/8/layout/orgChart1"/>
    <dgm:cxn modelId="{0681D996-3BE8-4EA5-A399-DB6DF8392EC1}" srcId="{A590F5CB-C988-41D3-AC72-19741543D239}" destId="{677BA8B5-CD8E-467A-8C64-5A6E27C86422}" srcOrd="0" destOrd="0" parTransId="{CA1637F0-DB5B-4860-8B09-1362886840BB}" sibTransId="{EB29DECE-9819-4A1B-AD75-6EB823223795}"/>
    <dgm:cxn modelId="{3172909C-A6A5-4841-9C5B-A00CD763DE1C}" type="presOf" srcId="{1FAC27A3-2A80-412E-9F43-FCFC8F3E3752}" destId="{9F292988-20A5-498A-8E16-A67FC6D375A5}" srcOrd="1" destOrd="0" presId="urn:microsoft.com/office/officeart/2005/8/layout/orgChart1"/>
    <dgm:cxn modelId="{A4A5959D-0DE3-45A2-80DA-6BF17CFECF76}" type="presOf" srcId="{0FFB0134-8246-48F5-B5B4-8450E9D4E043}" destId="{0AF2D6EA-04A5-4721-8F57-4B184B31BC14}" srcOrd="0" destOrd="0" presId="urn:microsoft.com/office/officeart/2005/8/layout/orgChart1"/>
    <dgm:cxn modelId="{3A6ABAAE-DB78-42C0-A4EF-1DA7B4A010CC}" type="presOf" srcId="{16B7AEE3-FF65-4AEC-8126-227F80377414}" destId="{232282C6-386B-4838-A077-18F34D02EE34}" srcOrd="0" destOrd="0" presId="urn:microsoft.com/office/officeart/2005/8/layout/orgChart1"/>
    <dgm:cxn modelId="{69D9D2B3-1BAD-4A8A-8592-2E6DBBC83B10}" srcId="{A590F5CB-C988-41D3-AC72-19741543D239}" destId="{E5AA2454-9581-4DB9-BA7A-C52B5BEB0B95}" srcOrd="1" destOrd="0" parTransId="{B4A08646-30EF-4DE1-9FF3-885AC214FB70}" sibTransId="{E2A1AAC4-A678-4160-B63E-AF5F618B8E2D}"/>
    <dgm:cxn modelId="{6097BFBC-465C-4625-90B8-1D72C97C706A}" srcId="{A590F5CB-C988-41D3-AC72-19741543D239}" destId="{1FAC27A3-2A80-412E-9F43-FCFC8F3E3752}" srcOrd="5" destOrd="0" parTransId="{4F8B24ED-F5A5-4D99-8C53-0FA465BE9019}" sibTransId="{C00B9DF7-FD8D-4223-88D4-18AC5069694B}"/>
    <dgm:cxn modelId="{765424BE-C537-4F08-AA0C-4E83BB51AE42}" type="presOf" srcId="{5E86DB57-CB68-43F0-AE03-18BFAB359B30}" destId="{86C0F3E0-6AEF-477F-9FB1-65217B0A5AAA}" srcOrd="0" destOrd="0" presId="urn:microsoft.com/office/officeart/2005/8/layout/orgChart1"/>
    <dgm:cxn modelId="{B9510BD5-BFC7-499B-9569-CDAD3FC70D7F}" type="presOf" srcId="{CA1637F0-DB5B-4860-8B09-1362886840BB}" destId="{4E8A6281-090C-4A45-BAFC-8B9605FB6B78}" srcOrd="0" destOrd="0" presId="urn:microsoft.com/office/officeart/2005/8/layout/orgChart1"/>
    <dgm:cxn modelId="{CEB9B6DB-5205-448A-806F-38578C76F714}" type="presOf" srcId="{4DE39595-136E-4922-A1E8-ACA49A31A412}" destId="{6F80A933-B28F-4E65-AA2B-34B22F66EC03}" srcOrd="0" destOrd="0" presId="urn:microsoft.com/office/officeart/2005/8/layout/orgChart1"/>
    <dgm:cxn modelId="{219E17E1-DB9F-4FE9-8BBA-E0BC7B9838FA}" type="presOf" srcId="{5E86DB57-CB68-43F0-AE03-18BFAB359B30}" destId="{BAEECDE5-BC69-4CED-B143-B753D2193DB1}" srcOrd="1" destOrd="0" presId="urn:microsoft.com/office/officeart/2005/8/layout/orgChart1"/>
    <dgm:cxn modelId="{D35D5EF0-E90D-46DC-83C2-8374C689A64B}" type="presOf" srcId="{51142227-F7BC-4393-974E-8B2CD5AC287A}" destId="{1B0F40CB-6BFB-4D0E-90CA-4B5F712B357F}" srcOrd="0" destOrd="0" presId="urn:microsoft.com/office/officeart/2005/8/layout/orgChart1"/>
    <dgm:cxn modelId="{754001F5-1148-4D22-8E9E-0604DC57826D}" type="presOf" srcId="{16B7AEE3-FF65-4AEC-8126-227F80377414}" destId="{DE564F2B-FEE1-44B0-BFD4-37C663FD5D20}" srcOrd="1" destOrd="0" presId="urn:microsoft.com/office/officeart/2005/8/layout/orgChart1"/>
    <dgm:cxn modelId="{4AB5821B-52A6-4B6D-8A45-D51C0B1BC1A0}" type="presParOf" srcId="{1B0F40CB-6BFB-4D0E-90CA-4B5F712B357F}" destId="{64B03509-2B71-462D-B9E6-BBC22E7843DB}" srcOrd="0" destOrd="0" presId="urn:microsoft.com/office/officeart/2005/8/layout/orgChart1"/>
    <dgm:cxn modelId="{3A19CDA2-A6EF-4FD5-94A2-C7CB3CCDEA51}" type="presParOf" srcId="{64B03509-2B71-462D-B9E6-BBC22E7843DB}" destId="{5C45FA74-1EDD-4419-B6C5-2BD060D635B8}" srcOrd="0" destOrd="0" presId="urn:microsoft.com/office/officeart/2005/8/layout/orgChart1"/>
    <dgm:cxn modelId="{50B58DC7-4343-45F6-9C6E-ECEBF213AE80}" type="presParOf" srcId="{5C45FA74-1EDD-4419-B6C5-2BD060D635B8}" destId="{9371F901-EFBA-4999-9A0A-9A05A3BE711D}" srcOrd="0" destOrd="0" presId="urn:microsoft.com/office/officeart/2005/8/layout/orgChart1"/>
    <dgm:cxn modelId="{57602748-2E39-4A26-B07E-85E9133050A7}" type="presParOf" srcId="{5C45FA74-1EDD-4419-B6C5-2BD060D635B8}" destId="{7F07A8E3-4E06-477C-B7CB-B776BB44A9E3}" srcOrd="1" destOrd="0" presId="urn:microsoft.com/office/officeart/2005/8/layout/orgChart1"/>
    <dgm:cxn modelId="{02975B8B-22FE-4DED-B001-8C8DE0DEDD87}" type="presParOf" srcId="{64B03509-2B71-462D-B9E6-BBC22E7843DB}" destId="{FFD83458-EC41-4832-996C-84B8C5134570}" srcOrd="1" destOrd="0" presId="urn:microsoft.com/office/officeart/2005/8/layout/orgChart1"/>
    <dgm:cxn modelId="{E48304EE-0008-4C15-B537-74DB86B0B0F7}" type="presParOf" srcId="{FFD83458-EC41-4832-996C-84B8C5134570}" destId="{D49A8B7E-4D93-4581-A708-5F8B1DEA4C8C}" srcOrd="0" destOrd="0" presId="urn:microsoft.com/office/officeart/2005/8/layout/orgChart1"/>
    <dgm:cxn modelId="{55B03456-2D40-4D5B-AB77-5B85A90C8B21}" type="presParOf" srcId="{FFD83458-EC41-4832-996C-84B8C5134570}" destId="{9BB92A79-F124-40AD-AC4A-886796052A49}" srcOrd="1" destOrd="0" presId="urn:microsoft.com/office/officeart/2005/8/layout/orgChart1"/>
    <dgm:cxn modelId="{6C07D386-D397-46C9-9E9B-6B38491D093F}" type="presParOf" srcId="{9BB92A79-F124-40AD-AC4A-886796052A49}" destId="{B9FBB57F-7CAE-488A-BA48-707C04B7EBC5}" srcOrd="0" destOrd="0" presId="urn:microsoft.com/office/officeart/2005/8/layout/orgChart1"/>
    <dgm:cxn modelId="{2329B232-9B05-485C-AEF0-8BE570744452}" type="presParOf" srcId="{B9FBB57F-7CAE-488A-BA48-707C04B7EBC5}" destId="{B9BF9912-FE1F-4148-93A5-FF8C64CA8C54}" srcOrd="0" destOrd="0" presId="urn:microsoft.com/office/officeart/2005/8/layout/orgChart1"/>
    <dgm:cxn modelId="{32BF9BE5-C4E5-44BF-869E-45949C2E0CAF}" type="presParOf" srcId="{B9FBB57F-7CAE-488A-BA48-707C04B7EBC5}" destId="{671530D4-345A-4BA4-9C4A-A08B09F6D747}" srcOrd="1" destOrd="0" presId="urn:microsoft.com/office/officeart/2005/8/layout/orgChart1"/>
    <dgm:cxn modelId="{60669069-B7D0-46CA-87D8-9026256A4625}" type="presParOf" srcId="{9BB92A79-F124-40AD-AC4A-886796052A49}" destId="{FCF5D137-A61E-49D5-9819-F81642B6D2D3}" srcOrd="1" destOrd="0" presId="urn:microsoft.com/office/officeart/2005/8/layout/orgChart1"/>
    <dgm:cxn modelId="{641D9E41-CEF3-42D7-9007-4F21D7D1961F}" type="presParOf" srcId="{9BB92A79-F124-40AD-AC4A-886796052A49}" destId="{75C32BAF-7D89-4E03-BD16-4100CEF24C5C}" srcOrd="2" destOrd="0" presId="urn:microsoft.com/office/officeart/2005/8/layout/orgChart1"/>
    <dgm:cxn modelId="{609E41C5-B9DE-4F56-BA31-EC215EFBAFCF}" type="presParOf" srcId="{FFD83458-EC41-4832-996C-84B8C5134570}" destId="{6F80A933-B28F-4E65-AA2B-34B22F66EC03}" srcOrd="2" destOrd="0" presId="urn:microsoft.com/office/officeart/2005/8/layout/orgChart1"/>
    <dgm:cxn modelId="{1B77897D-98F0-449B-A096-8408F2D64026}" type="presParOf" srcId="{FFD83458-EC41-4832-996C-84B8C5134570}" destId="{A3670F30-3FF5-4945-8878-FD93BE73B4B3}" srcOrd="3" destOrd="0" presId="urn:microsoft.com/office/officeart/2005/8/layout/orgChart1"/>
    <dgm:cxn modelId="{54EF8F49-E92D-414B-94C1-E836EC2637BE}" type="presParOf" srcId="{A3670F30-3FF5-4945-8878-FD93BE73B4B3}" destId="{C77AC485-58B7-4FA7-910A-2A6DF03A18F8}" srcOrd="0" destOrd="0" presId="urn:microsoft.com/office/officeart/2005/8/layout/orgChart1"/>
    <dgm:cxn modelId="{FC29BC51-7565-4801-A07F-85C74F1E441A}" type="presParOf" srcId="{C77AC485-58B7-4FA7-910A-2A6DF03A18F8}" destId="{5488EF97-E844-4BB6-938E-CD602BAF59B1}" srcOrd="0" destOrd="0" presId="urn:microsoft.com/office/officeart/2005/8/layout/orgChart1"/>
    <dgm:cxn modelId="{8CBC0A98-578D-4712-AF4F-E40A34C2C139}" type="presParOf" srcId="{C77AC485-58B7-4FA7-910A-2A6DF03A18F8}" destId="{4DA20DB2-78BA-4659-BE9F-17474D28A7D9}" srcOrd="1" destOrd="0" presId="urn:microsoft.com/office/officeart/2005/8/layout/orgChart1"/>
    <dgm:cxn modelId="{14AEC1E3-49BA-4C5A-9897-8E0EA2DD8871}" type="presParOf" srcId="{A3670F30-3FF5-4945-8878-FD93BE73B4B3}" destId="{AFC9DB5D-3530-4613-9C31-B80777C13A36}" srcOrd="1" destOrd="0" presId="urn:microsoft.com/office/officeart/2005/8/layout/orgChart1"/>
    <dgm:cxn modelId="{BE21B214-638D-4777-BC5B-6C501CC29AA1}" type="presParOf" srcId="{A3670F30-3FF5-4945-8878-FD93BE73B4B3}" destId="{53B0223E-75C0-45DD-B295-E2FF800B7DC5}" srcOrd="2" destOrd="0" presId="urn:microsoft.com/office/officeart/2005/8/layout/orgChart1"/>
    <dgm:cxn modelId="{9981B40A-C147-48A3-B13C-BD1448D789A4}" type="presParOf" srcId="{FFD83458-EC41-4832-996C-84B8C5134570}" destId="{0AF2D6EA-04A5-4721-8F57-4B184B31BC14}" srcOrd="4" destOrd="0" presId="urn:microsoft.com/office/officeart/2005/8/layout/orgChart1"/>
    <dgm:cxn modelId="{4C4C3C25-B9CA-4374-947B-D34EEF854C54}" type="presParOf" srcId="{FFD83458-EC41-4832-996C-84B8C5134570}" destId="{005EB81E-EFBE-4AFC-93C7-3E20036AB105}" srcOrd="5" destOrd="0" presId="urn:microsoft.com/office/officeart/2005/8/layout/orgChart1"/>
    <dgm:cxn modelId="{5619CE80-49C0-4B08-BF22-31BDD633BE24}" type="presParOf" srcId="{005EB81E-EFBE-4AFC-93C7-3E20036AB105}" destId="{F5767BD7-EA22-4DC1-A0D6-92677801D3D1}" srcOrd="0" destOrd="0" presId="urn:microsoft.com/office/officeart/2005/8/layout/orgChart1"/>
    <dgm:cxn modelId="{E9DFB44B-6385-4DD8-887F-E82B06EEEF65}" type="presParOf" srcId="{F5767BD7-EA22-4DC1-A0D6-92677801D3D1}" destId="{86C0F3E0-6AEF-477F-9FB1-65217B0A5AAA}" srcOrd="0" destOrd="0" presId="urn:microsoft.com/office/officeart/2005/8/layout/orgChart1"/>
    <dgm:cxn modelId="{9DDD4172-06AC-43A3-A1E7-61B3D61F6E6C}" type="presParOf" srcId="{F5767BD7-EA22-4DC1-A0D6-92677801D3D1}" destId="{BAEECDE5-BC69-4CED-B143-B753D2193DB1}" srcOrd="1" destOrd="0" presId="urn:microsoft.com/office/officeart/2005/8/layout/orgChart1"/>
    <dgm:cxn modelId="{1D5B68E5-6C08-4F0B-9C63-0F1C9683151C}" type="presParOf" srcId="{005EB81E-EFBE-4AFC-93C7-3E20036AB105}" destId="{A1DFD8C9-91BD-46C2-9F3C-2C28FE4C77B0}" srcOrd="1" destOrd="0" presId="urn:microsoft.com/office/officeart/2005/8/layout/orgChart1"/>
    <dgm:cxn modelId="{60DC89EF-F8BD-494D-AB05-5333236BD239}" type="presParOf" srcId="{005EB81E-EFBE-4AFC-93C7-3E20036AB105}" destId="{6E71AD26-F71E-4306-AD22-788E049EA532}" srcOrd="2" destOrd="0" presId="urn:microsoft.com/office/officeart/2005/8/layout/orgChart1"/>
    <dgm:cxn modelId="{2D83EC20-C07C-4B68-B243-EC743FA44104}" type="presParOf" srcId="{FFD83458-EC41-4832-996C-84B8C5134570}" destId="{973675EA-5011-419B-8A66-CD908456DA23}" srcOrd="6" destOrd="0" presId="urn:microsoft.com/office/officeart/2005/8/layout/orgChart1"/>
    <dgm:cxn modelId="{600F562E-4051-4FDD-9451-623B3493EFCF}" type="presParOf" srcId="{FFD83458-EC41-4832-996C-84B8C5134570}" destId="{9BC171F4-04D9-4002-9342-8DE1D7B52946}" srcOrd="7" destOrd="0" presId="urn:microsoft.com/office/officeart/2005/8/layout/orgChart1"/>
    <dgm:cxn modelId="{3C9B0C42-B62C-45BC-ABBD-6D1EFCCD65EE}" type="presParOf" srcId="{9BC171F4-04D9-4002-9342-8DE1D7B52946}" destId="{5F78440B-7B93-4C12-BBE3-C866D7DEECC3}" srcOrd="0" destOrd="0" presId="urn:microsoft.com/office/officeart/2005/8/layout/orgChart1"/>
    <dgm:cxn modelId="{32F066D9-851F-4DFD-8986-B48ADE5C39EC}" type="presParOf" srcId="{5F78440B-7B93-4C12-BBE3-C866D7DEECC3}" destId="{232282C6-386B-4838-A077-18F34D02EE34}" srcOrd="0" destOrd="0" presId="urn:microsoft.com/office/officeart/2005/8/layout/orgChart1"/>
    <dgm:cxn modelId="{CC8AEF13-1BF7-47E6-A008-000E4B9BDF0B}" type="presParOf" srcId="{5F78440B-7B93-4C12-BBE3-C866D7DEECC3}" destId="{DE564F2B-FEE1-44B0-BFD4-37C663FD5D20}" srcOrd="1" destOrd="0" presId="urn:microsoft.com/office/officeart/2005/8/layout/orgChart1"/>
    <dgm:cxn modelId="{2070A560-DE68-4131-B67B-FC559D6B4B24}" type="presParOf" srcId="{9BC171F4-04D9-4002-9342-8DE1D7B52946}" destId="{8CCEA3F9-7BF7-448B-A1D6-1F4A98714AAC}" srcOrd="1" destOrd="0" presId="urn:microsoft.com/office/officeart/2005/8/layout/orgChart1"/>
    <dgm:cxn modelId="{119BCB2D-3BD9-4EC8-AC25-22D5C7556A86}" type="presParOf" srcId="{9BC171F4-04D9-4002-9342-8DE1D7B52946}" destId="{36FADECE-48F0-482F-9B3C-D6B62D8286E4}" srcOrd="2" destOrd="0" presId="urn:microsoft.com/office/officeart/2005/8/layout/orgChart1"/>
    <dgm:cxn modelId="{E68E3B2F-E2E5-4E8E-B213-1371D014D8FA}" type="presParOf" srcId="{64B03509-2B71-462D-B9E6-BBC22E7843DB}" destId="{89BC6090-6190-4FDE-955E-D71D246D29B2}" srcOrd="2" destOrd="0" presId="urn:microsoft.com/office/officeart/2005/8/layout/orgChart1"/>
    <dgm:cxn modelId="{0D1D30AE-9693-46F1-A7A8-2DB7DAB4C13E}" type="presParOf" srcId="{89BC6090-6190-4FDE-955E-D71D246D29B2}" destId="{4E8A6281-090C-4A45-BAFC-8B9605FB6B78}" srcOrd="0" destOrd="0" presId="urn:microsoft.com/office/officeart/2005/8/layout/orgChart1"/>
    <dgm:cxn modelId="{27AB8AFA-4813-46BB-BAB5-E5A84AB761BB}" type="presParOf" srcId="{89BC6090-6190-4FDE-955E-D71D246D29B2}" destId="{E222230E-9E21-4E51-A0CF-054A1A380ADE}" srcOrd="1" destOrd="0" presId="urn:microsoft.com/office/officeart/2005/8/layout/orgChart1"/>
    <dgm:cxn modelId="{B8F3F805-7129-417E-AE40-DC59BA2212DB}" type="presParOf" srcId="{E222230E-9E21-4E51-A0CF-054A1A380ADE}" destId="{E003E47C-A6D1-4E3E-AFD2-46D630D8347B}" srcOrd="0" destOrd="0" presId="urn:microsoft.com/office/officeart/2005/8/layout/orgChart1"/>
    <dgm:cxn modelId="{5CA5715C-36BD-482E-BF0B-BA7ADC6C78BD}" type="presParOf" srcId="{E003E47C-A6D1-4E3E-AFD2-46D630D8347B}" destId="{9503B5EA-1F87-4DEF-BBC1-362169E1BBF9}" srcOrd="0" destOrd="0" presId="urn:microsoft.com/office/officeart/2005/8/layout/orgChart1"/>
    <dgm:cxn modelId="{6EEFF824-4E17-4116-AEB9-F074783131D3}" type="presParOf" srcId="{E003E47C-A6D1-4E3E-AFD2-46D630D8347B}" destId="{002D7D01-A9DA-4EA2-85A7-C685B529208A}" srcOrd="1" destOrd="0" presId="urn:microsoft.com/office/officeart/2005/8/layout/orgChart1"/>
    <dgm:cxn modelId="{CB86F6B5-7DA1-40BC-947B-737A69775AE1}" type="presParOf" srcId="{E222230E-9E21-4E51-A0CF-054A1A380ADE}" destId="{742A8EA0-FE27-4933-8566-7466E00EEA9A}" srcOrd="1" destOrd="0" presId="urn:microsoft.com/office/officeart/2005/8/layout/orgChart1"/>
    <dgm:cxn modelId="{7FE42D63-6A66-4761-976B-F21BA46BF035}" type="presParOf" srcId="{E222230E-9E21-4E51-A0CF-054A1A380ADE}" destId="{97DC6E01-CDFC-4E84-9596-AE0CA9DD9F4E}" srcOrd="2" destOrd="0" presId="urn:microsoft.com/office/officeart/2005/8/layout/orgChart1"/>
    <dgm:cxn modelId="{D078799B-3EB3-47B0-A2F3-33329AA34F19}" type="presParOf" srcId="{89BC6090-6190-4FDE-955E-D71D246D29B2}" destId="{D9574F2B-A863-483C-82D6-A489821C18FE}" srcOrd="2" destOrd="0" presId="urn:microsoft.com/office/officeart/2005/8/layout/orgChart1"/>
    <dgm:cxn modelId="{2C31E098-F145-4111-A4A5-072CD7FFD653}" type="presParOf" srcId="{89BC6090-6190-4FDE-955E-D71D246D29B2}" destId="{58C6C412-BF68-46D9-8B0C-9835700EA0EC}" srcOrd="3" destOrd="0" presId="urn:microsoft.com/office/officeart/2005/8/layout/orgChart1"/>
    <dgm:cxn modelId="{93E7746F-B2E8-4D35-9A5E-6DAD881B057B}" type="presParOf" srcId="{58C6C412-BF68-46D9-8B0C-9835700EA0EC}" destId="{513D33EF-087D-4221-A857-D8C6FA3BF961}" srcOrd="0" destOrd="0" presId="urn:microsoft.com/office/officeart/2005/8/layout/orgChart1"/>
    <dgm:cxn modelId="{5D774292-C41E-4D64-A9AB-DB7DC8A018D8}" type="presParOf" srcId="{513D33EF-087D-4221-A857-D8C6FA3BF961}" destId="{4B108CA0-2340-4210-AFB9-7159D159497E}" srcOrd="0" destOrd="0" presId="urn:microsoft.com/office/officeart/2005/8/layout/orgChart1"/>
    <dgm:cxn modelId="{5DBEA8A8-41C3-4654-8C4A-6546185855CE}" type="presParOf" srcId="{513D33EF-087D-4221-A857-D8C6FA3BF961}" destId="{9F292988-20A5-498A-8E16-A67FC6D375A5}" srcOrd="1" destOrd="0" presId="urn:microsoft.com/office/officeart/2005/8/layout/orgChart1"/>
    <dgm:cxn modelId="{26E55397-2DB2-4C48-B93E-EFAA76BC7380}" type="presParOf" srcId="{58C6C412-BF68-46D9-8B0C-9835700EA0EC}" destId="{F0FED68F-3030-49A3-9BB9-8118D012EE43}" srcOrd="1" destOrd="0" presId="urn:microsoft.com/office/officeart/2005/8/layout/orgChart1"/>
    <dgm:cxn modelId="{CA5AD4BA-BE92-4D83-ABB3-A89FB5692C50}" type="presParOf" srcId="{58C6C412-BF68-46D9-8B0C-9835700EA0EC}" destId="{41974B38-6C5F-4264-A980-4E65FF580EB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574F2B-A863-483C-82D6-A489821C18FE}">
      <dsp:nvSpPr>
        <dsp:cNvPr id="0" name=""/>
        <dsp:cNvSpPr/>
      </dsp:nvSpPr>
      <dsp:spPr>
        <a:xfrm>
          <a:off x="10361687" y="3758309"/>
          <a:ext cx="499686" cy="15725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2528"/>
              </a:lnTo>
              <a:lnTo>
                <a:pt x="499686" y="1572528"/>
              </a:lnTo>
            </a:path>
          </a:pathLst>
        </a:custGeom>
        <a:noFill/>
        <a:ln w="12700" cap="flat" cmpd="sng" algn="ctr">
          <a:solidFill>
            <a:schemeClr val="bg2">
              <a:lumMod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8A6281-090C-4A45-BAFC-8B9605FB6B78}">
      <dsp:nvSpPr>
        <dsp:cNvPr id="0" name=""/>
        <dsp:cNvSpPr/>
      </dsp:nvSpPr>
      <dsp:spPr>
        <a:xfrm>
          <a:off x="9963580" y="3758309"/>
          <a:ext cx="398107" cy="1572528"/>
        </a:xfrm>
        <a:custGeom>
          <a:avLst/>
          <a:gdLst/>
          <a:ahLst/>
          <a:cxnLst/>
          <a:rect l="0" t="0" r="0" b="0"/>
          <a:pathLst>
            <a:path>
              <a:moveTo>
                <a:pt x="398107" y="0"/>
              </a:moveTo>
              <a:lnTo>
                <a:pt x="398107" y="1572528"/>
              </a:lnTo>
              <a:lnTo>
                <a:pt x="0" y="1572528"/>
              </a:lnTo>
            </a:path>
          </a:pathLst>
        </a:custGeom>
        <a:noFill/>
        <a:ln w="12700" cap="flat" cmpd="sng" algn="ctr">
          <a:solidFill>
            <a:schemeClr val="bg2">
              <a:lumMod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3675EA-5011-419B-8A66-CD908456DA23}">
      <dsp:nvSpPr>
        <dsp:cNvPr id="0" name=""/>
        <dsp:cNvSpPr/>
      </dsp:nvSpPr>
      <dsp:spPr>
        <a:xfrm>
          <a:off x="10361687" y="3758309"/>
          <a:ext cx="8111389" cy="32716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22791"/>
              </a:lnTo>
              <a:lnTo>
                <a:pt x="8111389" y="2822791"/>
              </a:lnTo>
              <a:lnTo>
                <a:pt x="8111389" y="3271688"/>
              </a:lnTo>
            </a:path>
          </a:pathLst>
        </a:custGeom>
        <a:noFill/>
        <a:ln w="12700" cap="flat" cmpd="sng" algn="ctr">
          <a:solidFill>
            <a:schemeClr val="bg2">
              <a:lumMod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F2D6EA-04A5-4721-8F57-4B184B31BC14}">
      <dsp:nvSpPr>
        <dsp:cNvPr id="0" name=""/>
        <dsp:cNvSpPr/>
      </dsp:nvSpPr>
      <dsp:spPr>
        <a:xfrm>
          <a:off x="10361687" y="3758309"/>
          <a:ext cx="2724590" cy="32716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22791"/>
              </a:lnTo>
              <a:lnTo>
                <a:pt x="2724590" y="2822791"/>
              </a:lnTo>
              <a:lnTo>
                <a:pt x="2724590" y="3271688"/>
              </a:lnTo>
            </a:path>
          </a:pathLst>
        </a:custGeom>
        <a:noFill/>
        <a:ln w="12700" cap="flat" cmpd="sng" algn="ctr">
          <a:solidFill>
            <a:schemeClr val="bg2">
              <a:lumMod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80A933-B28F-4E65-AA2B-34B22F66EC03}">
      <dsp:nvSpPr>
        <dsp:cNvPr id="0" name=""/>
        <dsp:cNvSpPr/>
      </dsp:nvSpPr>
      <dsp:spPr>
        <a:xfrm>
          <a:off x="7687887" y="3758309"/>
          <a:ext cx="2673800" cy="3271688"/>
        </a:xfrm>
        <a:custGeom>
          <a:avLst/>
          <a:gdLst/>
          <a:ahLst/>
          <a:cxnLst/>
          <a:rect l="0" t="0" r="0" b="0"/>
          <a:pathLst>
            <a:path>
              <a:moveTo>
                <a:pt x="2673800" y="0"/>
              </a:moveTo>
              <a:lnTo>
                <a:pt x="2673800" y="2822791"/>
              </a:lnTo>
              <a:lnTo>
                <a:pt x="0" y="2822791"/>
              </a:lnTo>
              <a:lnTo>
                <a:pt x="0" y="327168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9A8B7E-4D93-4581-A708-5F8B1DEA4C8C}">
      <dsp:nvSpPr>
        <dsp:cNvPr id="0" name=""/>
        <dsp:cNvSpPr/>
      </dsp:nvSpPr>
      <dsp:spPr>
        <a:xfrm>
          <a:off x="2289496" y="3758309"/>
          <a:ext cx="8072191" cy="3271688"/>
        </a:xfrm>
        <a:custGeom>
          <a:avLst/>
          <a:gdLst/>
          <a:ahLst/>
          <a:cxnLst/>
          <a:rect l="0" t="0" r="0" b="0"/>
          <a:pathLst>
            <a:path>
              <a:moveTo>
                <a:pt x="8072191" y="0"/>
              </a:moveTo>
              <a:lnTo>
                <a:pt x="8072191" y="2822791"/>
              </a:lnTo>
              <a:lnTo>
                <a:pt x="0" y="2822791"/>
              </a:lnTo>
              <a:lnTo>
                <a:pt x="0" y="3271688"/>
              </a:lnTo>
            </a:path>
          </a:pathLst>
        </a:custGeom>
        <a:noFill/>
        <a:ln w="12700" cap="flat" cmpd="sng" algn="ctr">
          <a:solidFill>
            <a:schemeClr val="bg2">
              <a:lumMod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71F901-EFBA-4999-9A0A-9A05A3BE711D}">
      <dsp:nvSpPr>
        <dsp:cNvPr id="0" name=""/>
        <dsp:cNvSpPr/>
      </dsp:nvSpPr>
      <dsp:spPr>
        <a:xfrm>
          <a:off x="5933106" y="832014"/>
          <a:ext cx="8857162" cy="2926294"/>
        </a:xfrm>
        <a:prstGeom prst="rect">
          <a:avLst/>
        </a:prstGeom>
        <a:solidFill>
          <a:srgbClr val="004E5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4000" b="1" kern="1200" dirty="0">
              <a:solidFill>
                <a:schemeClr val="bg1"/>
              </a:solidFill>
              <a:latin typeface="Corbel" panose="020B0503020204020204" pitchFamily="34" charset="0"/>
            </a:rPr>
            <a:t>Administrerende direktør</a:t>
          </a:r>
        </a:p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4000" kern="1200" dirty="0">
              <a:solidFill>
                <a:schemeClr val="bg1"/>
              </a:solidFill>
              <a:latin typeface="Corbel" panose="020B0503020204020204" pitchFamily="34" charset="0"/>
            </a:rPr>
            <a:t>Peter Jonasson</a:t>
          </a:r>
        </a:p>
      </dsp:txBody>
      <dsp:txXfrm>
        <a:off x="5933106" y="832014"/>
        <a:ext cx="8857162" cy="2926294"/>
      </dsp:txXfrm>
    </dsp:sp>
    <dsp:sp modelId="{B9BF9912-FE1F-4148-93A5-FF8C64CA8C54}">
      <dsp:nvSpPr>
        <dsp:cNvPr id="0" name=""/>
        <dsp:cNvSpPr/>
      </dsp:nvSpPr>
      <dsp:spPr>
        <a:xfrm>
          <a:off x="39197" y="7029997"/>
          <a:ext cx="4500597" cy="2575556"/>
        </a:xfrm>
        <a:prstGeom prst="rect">
          <a:avLst/>
        </a:prstGeom>
        <a:solidFill>
          <a:srgbClr val="004E5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800" b="1" kern="1200" dirty="0">
              <a:latin typeface="Corbel" panose="020B0503020204020204" pitchFamily="34" charset="0"/>
            </a:rPr>
            <a:t>Ressourcer</a:t>
          </a:r>
          <a:endParaRPr lang="da-DK" sz="2800" kern="1200" dirty="0">
            <a:latin typeface="Corbel" panose="020B0503020204020204" pitchFamily="34" charset="0"/>
          </a:endParaRP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800" kern="1200" dirty="0">
              <a:latin typeface="Corbel" panose="020B0503020204020204" pitchFamily="34" charset="0"/>
            </a:rPr>
            <a:t>Økonomi- &amp; ressourcedirektør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800" kern="1200" dirty="0">
              <a:latin typeface="Corbel" panose="020B0503020204020204" pitchFamily="34" charset="0"/>
            </a:rPr>
            <a:t>Anne Hougaard Olesen</a:t>
          </a:r>
        </a:p>
      </dsp:txBody>
      <dsp:txXfrm>
        <a:off x="39197" y="7029997"/>
        <a:ext cx="4500597" cy="2575556"/>
      </dsp:txXfrm>
    </dsp:sp>
    <dsp:sp modelId="{5488EF97-E844-4BB6-938E-CD602BAF59B1}">
      <dsp:nvSpPr>
        <dsp:cNvPr id="0" name=""/>
        <dsp:cNvSpPr/>
      </dsp:nvSpPr>
      <dsp:spPr>
        <a:xfrm>
          <a:off x="5437588" y="7029997"/>
          <a:ext cx="4500597" cy="2575556"/>
        </a:xfrm>
        <a:prstGeom prst="rect">
          <a:avLst/>
        </a:prstGeom>
        <a:solidFill>
          <a:srgbClr val="004E5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800" b="1" kern="1200" dirty="0">
              <a:latin typeface="Corbel" panose="020B0503020204020204" pitchFamily="34" charset="0"/>
            </a:rPr>
            <a:t>Anlæg</a:t>
          </a:r>
          <a:endParaRPr lang="da-DK" sz="2800" kern="1200" dirty="0">
            <a:latin typeface="Corbel" panose="020B0503020204020204" pitchFamily="34" charset="0"/>
          </a:endParaRP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800" kern="1200" dirty="0">
              <a:latin typeface="Corbel" panose="020B0503020204020204" pitchFamily="34" charset="0"/>
            </a:rPr>
            <a:t>Anlægsdirektør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800" kern="1200" dirty="0">
              <a:latin typeface="Corbel" panose="020B0503020204020204" pitchFamily="34" charset="0"/>
            </a:rPr>
            <a:t>(Vakant)</a:t>
          </a:r>
        </a:p>
      </dsp:txBody>
      <dsp:txXfrm>
        <a:off x="5437588" y="7029997"/>
        <a:ext cx="4500597" cy="2575556"/>
      </dsp:txXfrm>
    </dsp:sp>
    <dsp:sp modelId="{86C0F3E0-6AEF-477F-9FB1-65217B0A5AAA}">
      <dsp:nvSpPr>
        <dsp:cNvPr id="0" name=""/>
        <dsp:cNvSpPr/>
      </dsp:nvSpPr>
      <dsp:spPr>
        <a:xfrm>
          <a:off x="10835979" y="7029997"/>
          <a:ext cx="4500597" cy="2575556"/>
        </a:xfrm>
        <a:prstGeom prst="rect">
          <a:avLst/>
        </a:prstGeom>
        <a:solidFill>
          <a:srgbClr val="004E5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800" b="1" kern="1200" dirty="0">
              <a:latin typeface="Corbel" panose="020B0503020204020204" pitchFamily="34" charset="0"/>
            </a:rPr>
            <a:t>Infrastruktur</a:t>
          </a:r>
          <a:endParaRPr lang="da-DK" sz="2800" kern="1200" dirty="0">
            <a:latin typeface="Corbel" panose="020B0503020204020204" pitchFamily="34" charset="0"/>
          </a:endParaRP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800" kern="1200" dirty="0">
              <a:latin typeface="Corbel" panose="020B0503020204020204" pitchFamily="34" charset="0"/>
            </a:rPr>
            <a:t>Infrastrukturdirektør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800" kern="1200" dirty="0">
              <a:latin typeface="Corbel" panose="020B0503020204020204" pitchFamily="34" charset="0"/>
            </a:rPr>
            <a:t>Claus Hincke</a:t>
          </a:r>
        </a:p>
      </dsp:txBody>
      <dsp:txXfrm>
        <a:off x="10835979" y="7029997"/>
        <a:ext cx="4500597" cy="2575556"/>
      </dsp:txXfrm>
    </dsp:sp>
    <dsp:sp modelId="{232282C6-386B-4838-A077-18F34D02EE34}">
      <dsp:nvSpPr>
        <dsp:cNvPr id="0" name=""/>
        <dsp:cNvSpPr/>
      </dsp:nvSpPr>
      <dsp:spPr>
        <a:xfrm>
          <a:off x="16222778" y="7029997"/>
          <a:ext cx="4500597" cy="2575556"/>
        </a:xfrm>
        <a:prstGeom prst="rect">
          <a:avLst/>
        </a:prstGeom>
        <a:solidFill>
          <a:srgbClr val="004E5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800" b="1" kern="1200" dirty="0">
              <a:latin typeface="Corbel" panose="020B0503020204020204" pitchFamily="34" charset="0"/>
            </a:rPr>
            <a:t>Trafik</a:t>
          </a:r>
          <a:endParaRPr lang="da-DK" sz="2800" kern="1200" dirty="0">
            <a:latin typeface="Corbel" panose="020B0503020204020204" pitchFamily="34" charset="0"/>
          </a:endParaRP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800" kern="1200" dirty="0">
              <a:latin typeface="Corbel" panose="020B0503020204020204" pitchFamily="34" charset="0"/>
            </a:rPr>
            <a:t>Trafikdirektør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800" kern="1200" dirty="0">
              <a:latin typeface="Corbel" panose="020B0503020204020204" pitchFamily="34" charset="0"/>
            </a:rPr>
            <a:t>Peter Svendsen</a:t>
          </a:r>
        </a:p>
      </dsp:txBody>
      <dsp:txXfrm>
        <a:off x="16222778" y="7029997"/>
        <a:ext cx="4500597" cy="2575556"/>
      </dsp:txXfrm>
    </dsp:sp>
    <dsp:sp modelId="{9503B5EA-1F87-4DEF-BBC1-362169E1BBF9}">
      <dsp:nvSpPr>
        <dsp:cNvPr id="0" name=""/>
        <dsp:cNvSpPr/>
      </dsp:nvSpPr>
      <dsp:spPr>
        <a:xfrm>
          <a:off x="4683698" y="4412448"/>
          <a:ext cx="5279882" cy="1836779"/>
        </a:xfrm>
        <a:prstGeom prst="rect">
          <a:avLst/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800" b="1" kern="1200" dirty="0">
              <a:solidFill>
                <a:schemeClr val="tx1"/>
              </a:solidFill>
              <a:latin typeface="Corbel" panose="020B0503020204020204" pitchFamily="34" charset="0"/>
            </a:rPr>
            <a:t>Direktionssekretariatet</a:t>
          </a:r>
          <a:endParaRPr lang="da-DK" sz="2800" kern="1200" dirty="0">
            <a:solidFill>
              <a:schemeClr val="tx1"/>
            </a:solidFill>
            <a:latin typeface="Corbel" panose="020B0503020204020204" pitchFamily="34" charset="0"/>
          </a:endParaRP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800" kern="1200" dirty="0">
              <a:solidFill>
                <a:schemeClr val="tx1"/>
              </a:solidFill>
              <a:latin typeface="Corbel" panose="020B0503020204020204" pitchFamily="34" charset="0"/>
            </a:rPr>
            <a:t>Områdechef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800" kern="1200" dirty="0">
              <a:solidFill>
                <a:schemeClr val="tx1"/>
              </a:solidFill>
              <a:latin typeface="Corbel" panose="020B0503020204020204" pitchFamily="34" charset="0"/>
            </a:rPr>
            <a:t>Søren Herping</a:t>
          </a:r>
        </a:p>
      </dsp:txBody>
      <dsp:txXfrm>
        <a:off x="4683698" y="4412448"/>
        <a:ext cx="5279882" cy="1836779"/>
      </dsp:txXfrm>
    </dsp:sp>
    <dsp:sp modelId="{4B108CA0-2340-4210-AFB9-7159D159497E}">
      <dsp:nvSpPr>
        <dsp:cNvPr id="0" name=""/>
        <dsp:cNvSpPr/>
      </dsp:nvSpPr>
      <dsp:spPr>
        <a:xfrm>
          <a:off x="10861374" y="4412448"/>
          <a:ext cx="5279882" cy="1836779"/>
        </a:xfrm>
        <a:prstGeom prst="rect">
          <a:avLst/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800" b="1" kern="1200" dirty="0">
              <a:solidFill>
                <a:schemeClr val="tx1"/>
              </a:solidFill>
              <a:latin typeface="Corbel" panose="020B0503020204020204" pitchFamily="34" charset="0"/>
            </a:rPr>
            <a:t>Kvalitet &amp; Sikkerhed</a:t>
          </a:r>
          <a:endParaRPr lang="da-DK" sz="2800" kern="1200" dirty="0">
            <a:solidFill>
              <a:schemeClr val="tx1"/>
            </a:solidFill>
            <a:latin typeface="Corbel" panose="020B0503020204020204" pitchFamily="34" charset="0"/>
          </a:endParaRP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800" kern="1200" dirty="0">
              <a:solidFill>
                <a:schemeClr val="tx1"/>
              </a:solidFill>
              <a:latin typeface="Corbel" panose="020B0503020204020204" pitchFamily="34" charset="0"/>
            </a:rPr>
            <a:t>Områdechef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800" kern="1200" dirty="0">
              <a:solidFill>
                <a:schemeClr val="tx1"/>
              </a:solidFill>
              <a:latin typeface="Corbel" panose="020B0503020204020204" pitchFamily="34" charset="0"/>
            </a:rPr>
            <a:t>Martin Harrow</a:t>
          </a:r>
        </a:p>
      </dsp:txBody>
      <dsp:txXfrm>
        <a:off x="10861374" y="4412448"/>
        <a:ext cx="5279882" cy="18367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:a16="http://schemas.microsoft.com/office/drawing/2014/main" id="{7EFC7817-73F1-4567-A472-E2A3A5A80BC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C2BCEB12-277E-433D-B047-B536CA08C70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C843F5-3BD3-43D3-B159-6426EFBE118B}" type="datetimeFigureOut">
              <a:rPr lang="da-DK" smtClean="0"/>
              <a:t>31-01-2025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780CD63B-DD49-49A8-9660-D3C2F365C39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A1D13744-BD1C-4CC6-9081-953A375087F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63B651-9EEB-4323-8244-C188A1C8258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54832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922E9-5644-6747-A704-960845D8DD7B}" type="datetimeFigureOut">
              <a:rPr lang="en-DK" smtClean="0"/>
              <a:t>01/31/2025</a:t>
            </a:fld>
            <a:endParaRPr lang="en-D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E33D2E-8A9F-6540-AC0F-D476A4432FA7}" type="slidenum">
              <a:rPr lang="en-DK" smtClean="0"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594551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68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343" algn="l" defTabSz="182868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686" algn="l" defTabSz="182868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3029" algn="l" defTabSz="182868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371" algn="l" defTabSz="182868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1714" algn="l" defTabSz="182868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6057" algn="l" defTabSz="182868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0400" algn="l" defTabSz="182868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4743" algn="l" defTabSz="182868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B032C-565F-A440-82C0-57D0868D7A5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47802" y="2244726"/>
            <a:ext cx="18286810" cy="4775200"/>
          </a:xfrm>
          <a:prstGeom prst="rect">
            <a:avLst/>
          </a:prstGeom>
        </p:spPr>
        <p:txBody>
          <a:bodyPr anchor="b"/>
          <a:lstStyle>
            <a:lvl1pPr algn="ctr">
              <a:defRPr sz="11999"/>
            </a:lvl1pPr>
          </a:lstStyle>
          <a:p>
            <a:r>
              <a:rPr lang="en-GB"/>
              <a:t>Men bare </a:t>
            </a:r>
            <a:r>
              <a:rPr lang="en-GB" err="1"/>
              <a:t>skriv</a:t>
            </a:r>
            <a:r>
              <a:rPr lang="en-GB"/>
              <a:t> </a:t>
            </a:r>
            <a:r>
              <a:rPr lang="en-GB" err="1"/>
              <a:t>noget</a:t>
            </a:r>
            <a:endParaRPr lang="en-D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8934D6-B7EE-A54C-AEB1-C9167A096D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7802" y="7204076"/>
            <a:ext cx="18286810" cy="331152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800">
                <a:latin typeface="Segoe UI" panose="020B0502040204020203" pitchFamily="34" charset="0"/>
              </a:defRPr>
            </a:lvl1pPr>
            <a:lvl2pPr marL="914354" indent="0" algn="ctr">
              <a:buNone/>
              <a:defRPr sz="4000"/>
            </a:lvl2pPr>
            <a:lvl3pPr marL="1828709" indent="0" algn="ctr">
              <a:buNone/>
              <a:defRPr sz="3600"/>
            </a:lvl3pPr>
            <a:lvl4pPr marL="2743063" indent="0" algn="ctr">
              <a:buNone/>
              <a:defRPr sz="3200"/>
            </a:lvl4pPr>
            <a:lvl5pPr marL="3657417" indent="0" algn="ctr">
              <a:buNone/>
              <a:defRPr sz="3200"/>
            </a:lvl5pPr>
            <a:lvl6pPr marL="4571771" indent="0" algn="ctr">
              <a:buNone/>
              <a:defRPr sz="3200"/>
            </a:lvl6pPr>
            <a:lvl7pPr marL="5486126" indent="0" algn="ctr">
              <a:buNone/>
              <a:defRPr sz="3200"/>
            </a:lvl7pPr>
            <a:lvl8pPr marL="6400480" indent="0" algn="ctr">
              <a:buNone/>
              <a:defRPr sz="3200"/>
            </a:lvl8pPr>
            <a:lvl9pPr marL="7314834" indent="0" algn="ctr">
              <a:buNone/>
              <a:defRPr sz="3200"/>
            </a:lvl9pPr>
          </a:lstStyle>
          <a:p>
            <a:r>
              <a:rPr lang="en-GB"/>
              <a:t>Click to edit Master subtitle style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0E5508-5D18-2440-B3A0-9926F4BAB8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76291" y="12712701"/>
            <a:ext cx="5486043" cy="730250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21FAE187-5EF3-424C-BD8A-566B286EE969}" type="datetimeFigureOut">
              <a:rPr lang="en-DK" smtClean="0"/>
              <a:pPr/>
              <a:t>01/31/2025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A98FD1-62EB-084B-A8BB-71B76DEE8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76675" y="12712701"/>
            <a:ext cx="8229064" cy="730250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2808C4-9C89-CE4F-872E-7CAD10023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7220079" y="12712701"/>
            <a:ext cx="5486043" cy="730250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641C8CF9-F3D4-C24C-8722-F3159610071E}" type="slidenum">
              <a:rPr lang="en-DK" smtClean="0"/>
              <a:pPr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56985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6272B-0903-B747-BD8D-7033D81E3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291" y="730251"/>
            <a:ext cx="21029831" cy="265112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AC38E2-BDC3-6742-BDDE-AE119DB204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676291" y="3651250"/>
            <a:ext cx="21029831" cy="8702676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ED1E8E-A186-B44D-A1F1-87B41DFD3E1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76291" y="12712701"/>
            <a:ext cx="5486043" cy="730250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21FAE187-5EF3-424C-BD8A-566B286EE969}" type="datetimeFigureOut">
              <a:rPr lang="en-DK" smtClean="0"/>
              <a:pPr/>
              <a:t>01/31/2025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0BD9A-E14A-6449-A9FC-AB531830F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76675" y="12712701"/>
            <a:ext cx="8229064" cy="730250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627C87-385A-4740-BE5C-DB7DA8F34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7220079" y="12712701"/>
            <a:ext cx="5486043" cy="730250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641C8CF9-F3D4-C24C-8722-F3159610071E}" type="slidenum">
              <a:rPr lang="en-DK" smtClean="0"/>
              <a:pPr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013951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171E77-C9BF-3543-853A-B4672B082D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7448664" y="730250"/>
            <a:ext cx="5257458" cy="11623676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5037DE-1C75-AB49-9A10-B4FF6EEC73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676291" y="730250"/>
            <a:ext cx="15467593" cy="11623676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3291F4-00E4-4440-8AAC-4AF2C22BBF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76291" y="12712701"/>
            <a:ext cx="5486043" cy="730250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21FAE187-5EF3-424C-BD8A-566B286EE969}" type="datetimeFigureOut">
              <a:rPr lang="en-DK" smtClean="0"/>
              <a:pPr/>
              <a:t>01/31/2025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E17CCA-4AF5-A446-8234-248E6E246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76675" y="12712701"/>
            <a:ext cx="8229064" cy="730250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0E9E0-3122-974B-A2BE-71574D900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7220079" y="12712701"/>
            <a:ext cx="5486043" cy="730250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641C8CF9-F3D4-C24C-8722-F3159610071E}" type="slidenum">
              <a:rPr lang="en-DK" smtClean="0"/>
              <a:pPr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658602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21CC3-2105-2949-8CA4-AD7442401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291" y="730251"/>
            <a:ext cx="21029831" cy="265112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266A89-A1A0-EE43-A6C6-60276C5892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6291" y="3651250"/>
            <a:ext cx="21029831" cy="8702676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CEE861-24E5-5A41-9A7B-53B88B8DD67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76291" y="12712701"/>
            <a:ext cx="5486043" cy="730250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21FAE187-5EF3-424C-BD8A-566B286EE969}" type="datetimeFigureOut">
              <a:rPr lang="en-DK" smtClean="0"/>
              <a:pPr/>
              <a:t>01/31/2025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90ED9F-DC86-F948-8D5A-DD5C44446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76675" y="12712701"/>
            <a:ext cx="8229064" cy="730250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C2B76A-A8B9-B44F-A907-555F8830D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7220079" y="12712701"/>
            <a:ext cx="5486043" cy="730250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641C8CF9-F3D4-C24C-8722-F3159610071E}" type="slidenum">
              <a:rPr lang="en-DK" smtClean="0"/>
              <a:pPr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60056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C9951-3CEC-FA45-9A1C-D987BB79E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3592" y="3419477"/>
            <a:ext cx="21029831" cy="5705474"/>
          </a:xfrm>
          <a:prstGeom prst="rect">
            <a:avLst/>
          </a:prstGeom>
        </p:spPr>
        <p:txBody>
          <a:bodyPr anchor="b"/>
          <a:lstStyle>
            <a:lvl1pPr>
              <a:defRPr sz="11999"/>
            </a:lvl1pPr>
          </a:lstStyle>
          <a:p>
            <a:r>
              <a:rPr lang="en-GB"/>
              <a:t>Click to edit Master title style</a:t>
            </a:r>
            <a:endParaRPr lang="en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2996E-E6D5-2B4B-B971-A3044B49B6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63592" y="9178927"/>
            <a:ext cx="21029831" cy="30003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DE21B0-70E0-D84E-95EA-E432C608FB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76291" y="12712701"/>
            <a:ext cx="5486043" cy="730250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21FAE187-5EF3-424C-BD8A-566B286EE969}" type="datetimeFigureOut">
              <a:rPr lang="en-DK" smtClean="0"/>
              <a:pPr/>
              <a:t>01/31/2025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C4769F-D49F-E54A-986B-45AC29AD8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76675" y="12712701"/>
            <a:ext cx="8229064" cy="730250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4A330F-3762-0A49-A4D4-9A2A2EFDD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7220079" y="12712701"/>
            <a:ext cx="5486043" cy="730250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641C8CF9-F3D4-C24C-8722-F3159610071E}" type="slidenum">
              <a:rPr lang="en-DK" smtClean="0"/>
              <a:pPr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456599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33E74-C278-DE48-B7BF-C6DCA17DA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291" y="730251"/>
            <a:ext cx="21029831" cy="265112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1BF7FF-D4F0-ED4E-B406-96E4E5E25F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76291" y="3651250"/>
            <a:ext cx="10362526" cy="8702676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E99B52-C2CC-AD49-A3C0-484A232984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343596" y="3651250"/>
            <a:ext cx="10362526" cy="8702676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009249-7787-6A46-9BDB-964A48E805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76291" y="12712701"/>
            <a:ext cx="5486043" cy="730250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21FAE187-5EF3-424C-BD8A-566B286EE969}" type="datetimeFigureOut">
              <a:rPr lang="en-DK" smtClean="0"/>
              <a:pPr/>
              <a:t>01/31/2025</a:t>
            </a:fld>
            <a:endParaRPr lang="en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368B0A-9B30-C448-A987-21FDDF92D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76675" y="12712701"/>
            <a:ext cx="8229064" cy="730250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endParaRPr lang="en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C3B048-A577-0B48-AE09-2ADD0D798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7220079" y="12712701"/>
            <a:ext cx="5486043" cy="730250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641C8CF9-F3D4-C24C-8722-F3159610071E}" type="slidenum">
              <a:rPr lang="en-DK" smtClean="0"/>
              <a:pPr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80450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8452C-8822-2044-87CC-33E778D1B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467" y="730251"/>
            <a:ext cx="21029831" cy="265112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8D2D12-C9A5-264F-A9E1-29C1245BFA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79467" y="3362326"/>
            <a:ext cx="10314903" cy="16478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 b="1">
                <a:latin typeface="Segoe UI" panose="020B0502040204020203" pitchFamily="34" charset="0"/>
              </a:defRPr>
            </a:lvl1pPr>
            <a:lvl2pPr marL="914354" indent="0">
              <a:buNone/>
              <a:defRPr sz="4000" b="1"/>
            </a:lvl2pPr>
            <a:lvl3pPr marL="1828709" indent="0">
              <a:buNone/>
              <a:defRPr sz="3600" b="1"/>
            </a:lvl3pPr>
            <a:lvl4pPr marL="2743063" indent="0">
              <a:buNone/>
              <a:defRPr sz="3200" b="1"/>
            </a:lvl4pPr>
            <a:lvl5pPr marL="3657417" indent="0">
              <a:buNone/>
              <a:defRPr sz="3200" b="1"/>
            </a:lvl5pPr>
            <a:lvl6pPr marL="4571771" indent="0">
              <a:buNone/>
              <a:defRPr sz="3200" b="1"/>
            </a:lvl6pPr>
            <a:lvl7pPr marL="5486126" indent="0">
              <a:buNone/>
              <a:defRPr sz="3200" b="1"/>
            </a:lvl7pPr>
            <a:lvl8pPr marL="6400480" indent="0">
              <a:buNone/>
              <a:defRPr sz="3200" b="1"/>
            </a:lvl8pPr>
            <a:lvl9pPr marL="7314834" indent="0">
              <a:buNone/>
              <a:defRPr sz="3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AC5CFA-F11B-3C4C-9C78-9EF9CB2E0C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79467" y="5010150"/>
            <a:ext cx="10314903" cy="7369176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542A4E-19A0-D844-81D1-D54BBD194C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2343597" y="3362326"/>
            <a:ext cx="10365701" cy="16478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 b="1">
                <a:latin typeface="Segoe UI" panose="020B0502040204020203" pitchFamily="34" charset="0"/>
              </a:defRPr>
            </a:lvl1pPr>
            <a:lvl2pPr marL="914354" indent="0">
              <a:buNone/>
              <a:defRPr sz="4000" b="1"/>
            </a:lvl2pPr>
            <a:lvl3pPr marL="1828709" indent="0">
              <a:buNone/>
              <a:defRPr sz="3600" b="1"/>
            </a:lvl3pPr>
            <a:lvl4pPr marL="2743063" indent="0">
              <a:buNone/>
              <a:defRPr sz="3200" b="1"/>
            </a:lvl4pPr>
            <a:lvl5pPr marL="3657417" indent="0">
              <a:buNone/>
              <a:defRPr sz="3200" b="1"/>
            </a:lvl5pPr>
            <a:lvl6pPr marL="4571771" indent="0">
              <a:buNone/>
              <a:defRPr sz="3200" b="1"/>
            </a:lvl6pPr>
            <a:lvl7pPr marL="5486126" indent="0">
              <a:buNone/>
              <a:defRPr sz="3200" b="1"/>
            </a:lvl7pPr>
            <a:lvl8pPr marL="6400480" indent="0">
              <a:buNone/>
              <a:defRPr sz="3200" b="1"/>
            </a:lvl8pPr>
            <a:lvl9pPr marL="7314834" indent="0">
              <a:buNone/>
              <a:defRPr sz="3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7941C7-FB6B-2A4E-A5C6-7F4E602460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2343597" y="5010150"/>
            <a:ext cx="10365701" cy="7369176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C979CD-26CE-A049-8645-35F57EB17F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76291" y="12712701"/>
            <a:ext cx="5486043" cy="730250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21FAE187-5EF3-424C-BD8A-566B286EE969}" type="datetimeFigureOut">
              <a:rPr lang="en-DK" smtClean="0"/>
              <a:pPr/>
              <a:t>01/31/2025</a:t>
            </a:fld>
            <a:endParaRPr lang="en-D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DE2916-FD9B-F449-8D72-78BF829A4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76675" y="12712701"/>
            <a:ext cx="8229064" cy="730250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endParaRPr lang="en-D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7DE194-5D34-5746-A552-7A4F1C200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7220079" y="12712701"/>
            <a:ext cx="5486043" cy="730250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641C8CF9-F3D4-C24C-8722-F3159610071E}" type="slidenum">
              <a:rPr lang="en-DK" smtClean="0"/>
              <a:pPr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616851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B28A0-F154-9045-8E0D-97F2D4CF8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291" y="730251"/>
            <a:ext cx="21029831" cy="265112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D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44D93E-CF43-2645-ACE2-68DFE4D8F0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76291" y="12712701"/>
            <a:ext cx="5486043" cy="730250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21FAE187-5EF3-424C-BD8A-566B286EE969}" type="datetimeFigureOut">
              <a:rPr lang="en-DK" smtClean="0"/>
              <a:pPr/>
              <a:t>01/31/2025</a:t>
            </a:fld>
            <a:endParaRPr lang="en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BA1225-A36B-DC4C-AF8A-B94249CC0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76675" y="12712701"/>
            <a:ext cx="8229064" cy="730250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endParaRPr lang="en-D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7A5918-33A5-5E46-A64B-626F27EEF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7220079" y="12712701"/>
            <a:ext cx="5486043" cy="730250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641C8CF9-F3D4-C24C-8722-F3159610071E}" type="slidenum">
              <a:rPr lang="en-DK" smtClean="0"/>
              <a:pPr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487297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9089B2-6192-6241-9A77-304A97404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76291" y="12712701"/>
            <a:ext cx="5486043" cy="730250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21FAE187-5EF3-424C-BD8A-566B286EE969}" type="datetimeFigureOut">
              <a:rPr lang="en-DK" smtClean="0"/>
              <a:pPr/>
              <a:t>01/31/2025</a:t>
            </a:fld>
            <a:endParaRPr lang="en-D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3E94C3-A6EE-B440-8945-FD5C08467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76675" y="12712701"/>
            <a:ext cx="8229064" cy="730250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endParaRPr lang="en-D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C8C09F-4359-0545-9FCB-58E729361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7220079" y="12712701"/>
            <a:ext cx="5486043" cy="730250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641C8CF9-F3D4-C24C-8722-F3159610071E}" type="slidenum">
              <a:rPr lang="en-DK" smtClean="0"/>
              <a:pPr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719366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D06C9-8D43-3045-A8F0-2D3D275E7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468" y="914400"/>
            <a:ext cx="7863962" cy="3200400"/>
          </a:xfrm>
          <a:prstGeom prst="rect">
            <a:avLst/>
          </a:prstGeom>
        </p:spPr>
        <p:txBody>
          <a:bodyPr anchor="b"/>
          <a:lstStyle>
            <a:lvl1pPr>
              <a:defRPr sz="6400"/>
            </a:lvl1pPr>
          </a:lstStyle>
          <a:p>
            <a:r>
              <a:rPr lang="en-GB"/>
              <a:t>Click to edit Master title style</a:t>
            </a:r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E10650-13C2-AA48-879C-98DF08706E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5701" y="1974851"/>
            <a:ext cx="12343597" cy="9747250"/>
          </a:xfrm>
          <a:prstGeom prst="rect">
            <a:avLst/>
          </a:prstGeom>
        </p:spPr>
        <p:txBody>
          <a:bodyPr/>
          <a:lstStyle>
            <a:lvl1pPr>
              <a:defRPr sz="6400">
                <a:latin typeface="Segoe UI" panose="020B0502040204020203" pitchFamily="34" charset="0"/>
              </a:defRPr>
            </a:lvl1pPr>
            <a:lvl2pPr>
              <a:defRPr sz="5600">
                <a:latin typeface="Segoe UI" panose="020B0502040204020203" pitchFamily="34" charset="0"/>
              </a:defRPr>
            </a:lvl2pPr>
            <a:lvl3pPr>
              <a:defRPr sz="4800">
                <a:latin typeface="Segoe UI" panose="020B0502040204020203" pitchFamily="34" charset="0"/>
              </a:defRPr>
            </a:lvl3pPr>
            <a:lvl4pPr>
              <a:defRPr sz="4000">
                <a:latin typeface="Segoe UI" panose="020B0502040204020203" pitchFamily="34" charset="0"/>
              </a:defRPr>
            </a:lvl4pPr>
            <a:lvl5pPr>
              <a:defRPr sz="4000">
                <a:latin typeface="Segoe UI" panose="020B0502040204020203" pitchFamily="34" charset="0"/>
              </a:defRPr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DB6352-F912-4D45-9D3D-ED5B161C5A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79468" y="4114800"/>
            <a:ext cx="7863962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Segoe UI" panose="020B0502040204020203" pitchFamily="34" charset="0"/>
              </a:defRPr>
            </a:lvl1pPr>
            <a:lvl2pPr marL="914354" indent="0">
              <a:buNone/>
              <a:defRPr sz="2800"/>
            </a:lvl2pPr>
            <a:lvl3pPr marL="1828709" indent="0">
              <a:buNone/>
              <a:defRPr sz="2400"/>
            </a:lvl3pPr>
            <a:lvl4pPr marL="2743063" indent="0">
              <a:buNone/>
              <a:defRPr sz="2000"/>
            </a:lvl4pPr>
            <a:lvl5pPr marL="3657417" indent="0">
              <a:buNone/>
              <a:defRPr sz="2000"/>
            </a:lvl5pPr>
            <a:lvl6pPr marL="4571771" indent="0">
              <a:buNone/>
              <a:defRPr sz="2000"/>
            </a:lvl6pPr>
            <a:lvl7pPr marL="5486126" indent="0">
              <a:buNone/>
              <a:defRPr sz="2000"/>
            </a:lvl7pPr>
            <a:lvl8pPr marL="6400480" indent="0">
              <a:buNone/>
              <a:defRPr sz="2000"/>
            </a:lvl8pPr>
            <a:lvl9pPr marL="7314834" indent="0">
              <a:buNone/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9846A8-6F2C-974D-AE34-13A01AE0A5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76291" y="12712701"/>
            <a:ext cx="5486043" cy="730250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21FAE187-5EF3-424C-BD8A-566B286EE969}" type="datetimeFigureOut">
              <a:rPr lang="en-DK" smtClean="0"/>
              <a:pPr/>
              <a:t>01/31/2025</a:t>
            </a:fld>
            <a:endParaRPr lang="en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273799-E6C9-1149-9D45-EE8FD0AA2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76675" y="12712701"/>
            <a:ext cx="8229064" cy="730250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endParaRPr lang="en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89839E-8CB0-A84C-911F-561125612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7220079" y="12712701"/>
            <a:ext cx="5486043" cy="730250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641C8CF9-F3D4-C24C-8722-F3159610071E}" type="slidenum">
              <a:rPr lang="en-DK" smtClean="0"/>
              <a:pPr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812362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48F66-7EE1-7142-A9FB-614263032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468" y="914400"/>
            <a:ext cx="7863962" cy="3200400"/>
          </a:xfrm>
          <a:prstGeom prst="rect">
            <a:avLst/>
          </a:prstGeom>
        </p:spPr>
        <p:txBody>
          <a:bodyPr anchor="b"/>
          <a:lstStyle>
            <a:lvl1pPr>
              <a:defRPr sz="6400"/>
            </a:lvl1pPr>
          </a:lstStyle>
          <a:p>
            <a:r>
              <a:rPr lang="en-GB"/>
              <a:t>Click to edit Master title style</a:t>
            </a:r>
            <a:endParaRPr lang="en-D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81F99B-8749-B847-B568-87F1F92364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0365701" y="1974851"/>
            <a:ext cx="12343597" cy="9747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400">
                <a:latin typeface="Segoe UI" panose="020B0502040204020203" pitchFamily="34" charset="0"/>
              </a:defRPr>
            </a:lvl1pPr>
            <a:lvl2pPr marL="914354" indent="0">
              <a:buNone/>
              <a:defRPr sz="5600"/>
            </a:lvl2pPr>
            <a:lvl3pPr marL="1828709" indent="0">
              <a:buNone/>
              <a:defRPr sz="4800"/>
            </a:lvl3pPr>
            <a:lvl4pPr marL="2743063" indent="0">
              <a:buNone/>
              <a:defRPr sz="4000"/>
            </a:lvl4pPr>
            <a:lvl5pPr marL="3657417" indent="0">
              <a:buNone/>
              <a:defRPr sz="4000"/>
            </a:lvl5pPr>
            <a:lvl6pPr marL="4571771" indent="0">
              <a:buNone/>
              <a:defRPr sz="4000"/>
            </a:lvl6pPr>
            <a:lvl7pPr marL="5486126" indent="0">
              <a:buNone/>
              <a:defRPr sz="4000"/>
            </a:lvl7pPr>
            <a:lvl8pPr marL="6400480" indent="0">
              <a:buNone/>
              <a:defRPr sz="4000"/>
            </a:lvl8pPr>
            <a:lvl9pPr marL="7314834" indent="0">
              <a:buNone/>
              <a:defRPr sz="4000"/>
            </a:lvl9pPr>
          </a:lstStyle>
          <a:p>
            <a:endParaRPr lang="en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EA5EA9-162D-2343-98F5-37E2057690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79468" y="4114800"/>
            <a:ext cx="7863962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Segoe UI" panose="020B0502040204020203" pitchFamily="34" charset="0"/>
              </a:defRPr>
            </a:lvl1pPr>
            <a:lvl2pPr marL="914354" indent="0">
              <a:buNone/>
              <a:defRPr sz="2800"/>
            </a:lvl2pPr>
            <a:lvl3pPr marL="1828709" indent="0">
              <a:buNone/>
              <a:defRPr sz="2400"/>
            </a:lvl3pPr>
            <a:lvl4pPr marL="2743063" indent="0">
              <a:buNone/>
              <a:defRPr sz="2000"/>
            </a:lvl4pPr>
            <a:lvl5pPr marL="3657417" indent="0">
              <a:buNone/>
              <a:defRPr sz="2000"/>
            </a:lvl5pPr>
            <a:lvl6pPr marL="4571771" indent="0">
              <a:buNone/>
              <a:defRPr sz="2000"/>
            </a:lvl6pPr>
            <a:lvl7pPr marL="5486126" indent="0">
              <a:buNone/>
              <a:defRPr sz="2000"/>
            </a:lvl7pPr>
            <a:lvl8pPr marL="6400480" indent="0">
              <a:buNone/>
              <a:defRPr sz="2000"/>
            </a:lvl8pPr>
            <a:lvl9pPr marL="7314834" indent="0">
              <a:buNone/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D405A8-262D-294B-8513-811F553A856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76291" y="12712701"/>
            <a:ext cx="5486043" cy="730250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21FAE187-5EF3-424C-BD8A-566B286EE969}" type="datetimeFigureOut">
              <a:rPr lang="en-DK" smtClean="0"/>
              <a:pPr/>
              <a:t>01/31/2025</a:t>
            </a:fld>
            <a:endParaRPr lang="en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795A35-EBA6-5041-8C5B-3B12931CB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76675" y="12712701"/>
            <a:ext cx="8229064" cy="730250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endParaRPr lang="en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E5BDF5-338F-2D41-A5CA-7B89A4E71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7220079" y="12712701"/>
            <a:ext cx="5486043" cy="730250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641C8CF9-F3D4-C24C-8722-F3159610071E}" type="slidenum">
              <a:rPr lang="en-DK" smtClean="0"/>
              <a:pPr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039779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8906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1828709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77" indent="-457177" algn="l" defTabSz="1828709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531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5886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240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594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8949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303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7657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011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K"/>
      </a:defPPr>
      <a:lvl1pPr marL="0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54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709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063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417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771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126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480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834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10">
            <a:extLst>
              <a:ext uri="{FF2B5EF4-FFF2-40B4-BE49-F238E27FC236}">
                <a16:creationId xmlns:a16="http://schemas.microsoft.com/office/drawing/2014/main" id="{C92C655C-5802-4EAB-B5EF-FA555E23ED75}"/>
              </a:ext>
            </a:extLst>
          </p:cNvPr>
          <p:cNvSpPr txBox="1"/>
          <p:nvPr/>
        </p:nvSpPr>
        <p:spPr>
          <a:xfrm>
            <a:off x="5875474" y="1456214"/>
            <a:ext cx="12631464" cy="117813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defTabSz="1828709"/>
            <a:r>
              <a:rPr lang="da-DK" sz="5000" b="1">
                <a:solidFill>
                  <a:srgbClr val="E7E6E6">
                    <a:lumMod val="25000"/>
                  </a:srgbClr>
                </a:solidFill>
                <a:latin typeface="Segoe UI" panose="020B0502040204020203" pitchFamily="34" charset="0"/>
              </a:rPr>
              <a:t>Organisationsdiagram Banedanmark</a:t>
            </a:r>
            <a:br>
              <a:rPr lang="da-DK" sz="5000" b="1">
                <a:solidFill>
                  <a:srgbClr val="E7E6E6">
                    <a:lumMod val="25000"/>
                  </a:srgbClr>
                </a:solidFill>
                <a:latin typeface="Segoe UI" panose="020B0502040204020203" pitchFamily="34" charset="0"/>
              </a:rPr>
            </a:br>
            <a:endParaRPr lang="en-DK" sz="5000">
              <a:solidFill>
                <a:srgbClr val="E7E6E6">
                  <a:lumMod val="25000"/>
                </a:srgbClr>
              </a:solidFill>
              <a:latin typeface="Segoe UI" panose="020B0502040204020203" pitchFamily="34" charset="0"/>
            </a:endParaRPr>
          </a:p>
        </p:txBody>
      </p:sp>
      <p:grpSp>
        <p:nvGrpSpPr>
          <p:cNvPr id="74" name="Gruppe 73">
            <a:extLst>
              <a:ext uri="{FF2B5EF4-FFF2-40B4-BE49-F238E27FC236}">
                <a16:creationId xmlns:a16="http://schemas.microsoft.com/office/drawing/2014/main" id="{9FAE5E95-777C-4B35-87DE-C33D6DFCDB94}"/>
              </a:ext>
            </a:extLst>
          </p:cNvPr>
          <p:cNvGrpSpPr/>
          <p:nvPr/>
        </p:nvGrpSpPr>
        <p:grpSpPr>
          <a:xfrm>
            <a:off x="746253" y="534622"/>
            <a:ext cx="2238284" cy="265880"/>
            <a:chOff x="2242222" y="3127529"/>
            <a:chExt cx="3542365" cy="420788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75" name="object 19">
              <a:extLst>
                <a:ext uri="{FF2B5EF4-FFF2-40B4-BE49-F238E27FC236}">
                  <a16:creationId xmlns:a16="http://schemas.microsoft.com/office/drawing/2014/main" id="{85681C07-BF5F-462A-B0A3-503469BE6194}"/>
                </a:ext>
              </a:extLst>
            </p:cNvPr>
            <p:cNvSpPr/>
            <p:nvPr/>
          </p:nvSpPr>
          <p:spPr>
            <a:xfrm>
              <a:off x="2317216" y="3461726"/>
              <a:ext cx="100192" cy="28791"/>
            </a:xfrm>
            <a:custGeom>
              <a:avLst/>
              <a:gdLst/>
              <a:ahLst/>
              <a:cxnLst/>
              <a:rect l="l" t="t" r="r" b="b"/>
              <a:pathLst>
                <a:path w="110490" h="31750">
                  <a:moveTo>
                    <a:pt x="110401" y="0"/>
                  </a:moveTo>
                  <a:lnTo>
                    <a:pt x="0" y="0"/>
                  </a:lnTo>
                  <a:lnTo>
                    <a:pt x="0" y="31140"/>
                  </a:lnTo>
                  <a:lnTo>
                    <a:pt x="96862" y="31140"/>
                  </a:lnTo>
                  <a:lnTo>
                    <a:pt x="110401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>
              <a:defPPr>
                <a:defRPr lang="en-DK"/>
              </a:defPPr>
              <a:lvl1pPr marL="0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354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828709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743063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3657417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4571771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486126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400480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314834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sz="3264"/>
            </a:p>
          </p:txBody>
        </p:sp>
        <p:sp>
          <p:nvSpPr>
            <p:cNvPr id="76" name="object 20">
              <a:extLst>
                <a:ext uri="{FF2B5EF4-FFF2-40B4-BE49-F238E27FC236}">
                  <a16:creationId xmlns:a16="http://schemas.microsoft.com/office/drawing/2014/main" id="{8895FF6F-34AE-415C-970B-01D6E267E4C1}"/>
                </a:ext>
              </a:extLst>
            </p:cNvPr>
            <p:cNvSpPr/>
            <p:nvPr/>
          </p:nvSpPr>
          <p:spPr>
            <a:xfrm>
              <a:off x="2317217" y="3519520"/>
              <a:ext cx="75432" cy="28791"/>
            </a:xfrm>
            <a:custGeom>
              <a:avLst/>
              <a:gdLst/>
              <a:ahLst/>
              <a:cxnLst/>
              <a:rect l="l" t="t" r="r" b="b"/>
              <a:pathLst>
                <a:path w="83184" h="31750">
                  <a:moveTo>
                    <a:pt x="82677" y="0"/>
                  </a:moveTo>
                  <a:lnTo>
                    <a:pt x="0" y="0"/>
                  </a:lnTo>
                  <a:lnTo>
                    <a:pt x="0" y="31140"/>
                  </a:lnTo>
                  <a:lnTo>
                    <a:pt x="69126" y="31140"/>
                  </a:lnTo>
                  <a:lnTo>
                    <a:pt x="82677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>
              <a:defPPr>
                <a:defRPr lang="en-DK"/>
              </a:defPPr>
              <a:lvl1pPr marL="0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354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828709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743063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3657417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4571771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486126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400480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314834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sz="3264"/>
            </a:p>
          </p:txBody>
        </p:sp>
        <p:sp>
          <p:nvSpPr>
            <p:cNvPr id="77" name="object 21">
              <a:extLst>
                <a:ext uri="{FF2B5EF4-FFF2-40B4-BE49-F238E27FC236}">
                  <a16:creationId xmlns:a16="http://schemas.microsoft.com/office/drawing/2014/main" id="{27BADCE7-8438-4104-ABF9-10A0143A7541}"/>
                </a:ext>
              </a:extLst>
            </p:cNvPr>
            <p:cNvSpPr/>
            <p:nvPr/>
          </p:nvSpPr>
          <p:spPr>
            <a:xfrm>
              <a:off x="2544433" y="3519520"/>
              <a:ext cx="75432" cy="28791"/>
            </a:xfrm>
            <a:custGeom>
              <a:avLst/>
              <a:gdLst/>
              <a:ahLst/>
              <a:cxnLst/>
              <a:rect l="l" t="t" r="r" b="b"/>
              <a:pathLst>
                <a:path w="83184" h="31750">
                  <a:moveTo>
                    <a:pt x="82677" y="0"/>
                  </a:moveTo>
                  <a:lnTo>
                    <a:pt x="0" y="0"/>
                  </a:lnTo>
                  <a:lnTo>
                    <a:pt x="13550" y="31140"/>
                  </a:lnTo>
                  <a:lnTo>
                    <a:pt x="82677" y="31140"/>
                  </a:lnTo>
                  <a:lnTo>
                    <a:pt x="82677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>
              <a:defPPr>
                <a:defRPr lang="en-DK"/>
              </a:defPPr>
              <a:lvl1pPr marL="0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354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828709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743063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3657417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4571771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486126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400480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314834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sz="3264"/>
            </a:p>
          </p:txBody>
        </p:sp>
        <p:sp>
          <p:nvSpPr>
            <p:cNvPr id="78" name="object 22">
              <a:extLst>
                <a:ext uri="{FF2B5EF4-FFF2-40B4-BE49-F238E27FC236}">
                  <a16:creationId xmlns:a16="http://schemas.microsoft.com/office/drawing/2014/main" id="{9ECF8DD3-00C5-42C4-8D76-E3370D05FDBA}"/>
                </a:ext>
              </a:extLst>
            </p:cNvPr>
            <p:cNvSpPr/>
            <p:nvPr/>
          </p:nvSpPr>
          <p:spPr>
            <a:xfrm>
              <a:off x="2519292" y="3461726"/>
              <a:ext cx="100192" cy="28791"/>
            </a:xfrm>
            <a:custGeom>
              <a:avLst/>
              <a:gdLst/>
              <a:ahLst/>
              <a:cxnLst/>
              <a:rect l="l" t="t" r="r" b="b"/>
              <a:pathLst>
                <a:path w="110490" h="31750">
                  <a:moveTo>
                    <a:pt x="110401" y="0"/>
                  </a:moveTo>
                  <a:lnTo>
                    <a:pt x="0" y="0"/>
                  </a:lnTo>
                  <a:lnTo>
                    <a:pt x="13538" y="31140"/>
                  </a:lnTo>
                  <a:lnTo>
                    <a:pt x="110401" y="31140"/>
                  </a:lnTo>
                  <a:lnTo>
                    <a:pt x="110401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>
              <a:defPPr>
                <a:defRPr lang="en-DK"/>
              </a:defPPr>
              <a:lvl1pPr marL="0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354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828709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743063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3657417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4571771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486126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400480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314834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sz="3264"/>
            </a:p>
          </p:txBody>
        </p:sp>
        <p:sp>
          <p:nvSpPr>
            <p:cNvPr id="79" name="object 23">
              <a:extLst>
                <a:ext uri="{FF2B5EF4-FFF2-40B4-BE49-F238E27FC236}">
                  <a16:creationId xmlns:a16="http://schemas.microsoft.com/office/drawing/2014/main" id="{E35415FC-4095-4119-8982-54E9BCBA8ECB}"/>
                </a:ext>
              </a:extLst>
            </p:cNvPr>
            <p:cNvSpPr/>
            <p:nvPr/>
          </p:nvSpPr>
          <p:spPr>
            <a:xfrm>
              <a:off x="2416650" y="3519526"/>
              <a:ext cx="103647" cy="28791"/>
            </a:xfrm>
            <a:custGeom>
              <a:avLst/>
              <a:gdLst/>
              <a:ahLst/>
              <a:cxnLst/>
              <a:rect l="l" t="t" r="r" b="b"/>
              <a:pathLst>
                <a:path w="114300" h="31750">
                  <a:moveTo>
                    <a:pt x="100406" y="0"/>
                  </a:moveTo>
                  <a:lnTo>
                    <a:pt x="13538" y="0"/>
                  </a:lnTo>
                  <a:lnTo>
                    <a:pt x="0" y="31140"/>
                  </a:lnTo>
                  <a:lnTo>
                    <a:pt x="113931" y="31140"/>
                  </a:lnTo>
                  <a:lnTo>
                    <a:pt x="100406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>
              <a:defPPr>
                <a:defRPr lang="en-DK"/>
              </a:defPPr>
              <a:lvl1pPr marL="0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354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828709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743063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3657417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4571771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486126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400480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314834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sz="3264"/>
            </a:p>
          </p:txBody>
        </p:sp>
        <p:sp>
          <p:nvSpPr>
            <p:cNvPr id="80" name="object 24">
              <a:extLst>
                <a:ext uri="{FF2B5EF4-FFF2-40B4-BE49-F238E27FC236}">
                  <a16:creationId xmlns:a16="http://schemas.microsoft.com/office/drawing/2014/main" id="{34F0B7C7-1BB6-4AA2-B3A2-0DCA9DB88BC7}"/>
                </a:ext>
              </a:extLst>
            </p:cNvPr>
            <p:cNvSpPr/>
            <p:nvPr/>
          </p:nvSpPr>
          <p:spPr>
            <a:xfrm>
              <a:off x="2438871" y="3461726"/>
              <a:ext cx="59309" cy="28791"/>
            </a:xfrm>
            <a:custGeom>
              <a:avLst/>
              <a:gdLst/>
              <a:ahLst/>
              <a:cxnLst/>
              <a:rect l="l" t="t" r="r" b="b"/>
              <a:pathLst>
                <a:path w="65405" h="31750">
                  <a:moveTo>
                    <a:pt x="51396" y="0"/>
                  </a:moveTo>
                  <a:lnTo>
                    <a:pt x="13538" y="0"/>
                  </a:lnTo>
                  <a:lnTo>
                    <a:pt x="0" y="31140"/>
                  </a:lnTo>
                  <a:lnTo>
                    <a:pt x="64922" y="31140"/>
                  </a:lnTo>
                  <a:lnTo>
                    <a:pt x="51396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>
              <a:defPPr>
                <a:defRPr lang="en-DK"/>
              </a:defPPr>
              <a:lvl1pPr marL="0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354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828709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743063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3657417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4571771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486126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400480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314834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sz="3264"/>
            </a:p>
          </p:txBody>
        </p:sp>
        <p:sp>
          <p:nvSpPr>
            <p:cNvPr id="81" name="object 25">
              <a:extLst>
                <a:ext uri="{FF2B5EF4-FFF2-40B4-BE49-F238E27FC236}">
                  <a16:creationId xmlns:a16="http://schemas.microsoft.com/office/drawing/2014/main" id="{7F35E8FB-3F07-45B4-9F4E-9D575CBE54B4}"/>
                </a:ext>
              </a:extLst>
            </p:cNvPr>
            <p:cNvSpPr/>
            <p:nvPr/>
          </p:nvSpPr>
          <p:spPr>
            <a:xfrm>
              <a:off x="2242222" y="3256774"/>
              <a:ext cx="452593" cy="175625"/>
            </a:xfrm>
            <a:custGeom>
              <a:avLst/>
              <a:gdLst/>
              <a:ahLst/>
              <a:cxnLst/>
              <a:rect l="l" t="t" r="r" b="b"/>
              <a:pathLst>
                <a:path w="499109" h="193675">
                  <a:moveTo>
                    <a:pt x="54794" y="17755"/>
                  </a:moveTo>
                  <a:lnTo>
                    <a:pt x="26192" y="28714"/>
                  </a:lnTo>
                  <a:lnTo>
                    <a:pt x="7007" y="50813"/>
                  </a:lnTo>
                  <a:lnTo>
                    <a:pt x="0" y="81924"/>
                  </a:lnTo>
                  <a:lnTo>
                    <a:pt x="6604" y="112870"/>
                  </a:lnTo>
                  <a:lnTo>
                    <a:pt x="23891" y="140657"/>
                  </a:lnTo>
                  <a:lnTo>
                    <a:pt x="48070" y="166951"/>
                  </a:lnTo>
                  <a:lnTo>
                    <a:pt x="75349" y="193417"/>
                  </a:lnTo>
                  <a:lnTo>
                    <a:pt x="423303" y="193417"/>
                  </a:lnTo>
                  <a:lnTo>
                    <a:pt x="450580" y="166951"/>
                  </a:lnTo>
                  <a:lnTo>
                    <a:pt x="452145" y="165249"/>
                  </a:lnTo>
                  <a:lnTo>
                    <a:pt x="88493" y="165249"/>
                  </a:lnTo>
                  <a:lnTo>
                    <a:pt x="66916" y="143414"/>
                  </a:lnTo>
                  <a:lnTo>
                    <a:pt x="49525" y="122394"/>
                  </a:lnTo>
                  <a:lnTo>
                    <a:pt x="37917" y="101510"/>
                  </a:lnTo>
                  <a:lnTo>
                    <a:pt x="33693" y="80083"/>
                  </a:lnTo>
                  <a:lnTo>
                    <a:pt x="37063" y="63388"/>
                  </a:lnTo>
                  <a:lnTo>
                    <a:pt x="45947" y="52603"/>
                  </a:lnTo>
                  <a:lnTo>
                    <a:pt x="58505" y="47443"/>
                  </a:lnTo>
                  <a:lnTo>
                    <a:pt x="72954" y="47443"/>
                  </a:lnTo>
                  <a:lnTo>
                    <a:pt x="74971" y="41074"/>
                  </a:lnTo>
                  <a:lnTo>
                    <a:pt x="78943" y="33380"/>
                  </a:lnTo>
                  <a:lnTo>
                    <a:pt x="84181" y="25917"/>
                  </a:lnTo>
                  <a:lnTo>
                    <a:pt x="90055" y="20062"/>
                  </a:lnTo>
                  <a:lnTo>
                    <a:pt x="54794" y="17755"/>
                  </a:lnTo>
                  <a:close/>
                </a:path>
                <a:path w="499109" h="193675">
                  <a:moveTo>
                    <a:pt x="176722" y="5607"/>
                  </a:moveTo>
                  <a:lnTo>
                    <a:pt x="135918" y="10871"/>
                  </a:lnTo>
                  <a:lnTo>
                    <a:pt x="103730" y="34970"/>
                  </a:lnTo>
                  <a:lnTo>
                    <a:pt x="90665" y="76412"/>
                  </a:lnTo>
                  <a:lnTo>
                    <a:pt x="94305" y="101714"/>
                  </a:lnTo>
                  <a:lnTo>
                    <a:pt x="104073" y="124617"/>
                  </a:lnTo>
                  <a:lnTo>
                    <a:pt x="118236" y="145626"/>
                  </a:lnTo>
                  <a:lnTo>
                    <a:pt x="135064" y="165249"/>
                  </a:lnTo>
                  <a:lnTo>
                    <a:pt x="174752" y="165249"/>
                  </a:lnTo>
                  <a:lnTo>
                    <a:pt x="154571" y="142782"/>
                  </a:lnTo>
                  <a:lnTo>
                    <a:pt x="138171" y="120954"/>
                  </a:lnTo>
                  <a:lnTo>
                    <a:pt x="127154" y="99369"/>
                  </a:lnTo>
                  <a:lnTo>
                    <a:pt x="123126" y="77631"/>
                  </a:lnTo>
                  <a:lnTo>
                    <a:pt x="132671" y="49806"/>
                  </a:lnTo>
                  <a:lnTo>
                    <a:pt x="156287" y="36053"/>
                  </a:lnTo>
                  <a:lnTo>
                    <a:pt x="215633" y="36053"/>
                  </a:lnTo>
                  <a:lnTo>
                    <a:pt x="215633" y="20672"/>
                  </a:lnTo>
                  <a:lnTo>
                    <a:pt x="176722" y="5607"/>
                  </a:lnTo>
                  <a:close/>
                </a:path>
                <a:path w="499109" h="193675">
                  <a:moveTo>
                    <a:pt x="248588" y="0"/>
                  </a:moveTo>
                  <a:lnTo>
                    <a:pt x="240602" y="1031"/>
                  </a:lnTo>
                  <a:lnTo>
                    <a:pt x="232956" y="4124"/>
                  </a:lnTo>
                  <a:lnTo>
                    <a:pt x="232956" y="165249"/>
                  </a:lnTo>
                  <a:lnTo>
                    <a:pt x="264210" y="165249"/>
                  </a:lnTo>
                  <a:lnTo>
                    <a:pt x="264210" y="4124"/>
                  </a:lnTo>
                  <a:lnTo>
                    <a:pt x="256571" y="1031"/>
                  </a:lnTo>
                  <a:lnTo>
                    <a:pt x="248588" y="0"/>
                  </a:lnTo>
                  <a:close/>
                </a:path>
                <a:path w="499109" h="193675">
                  <a:moveTo>
                    <a:pt x="395588" y="36053"/>
                  </a:moveTo>
                  <a:lnTo>
                    <a:pt x="342052" y="36053"/>
                  </a:lnTo>
                  <a:lnTo>
                    <a:pt x="365875" y="49806"/>
                  </a:lnTo>
                  <a:lnTo>
                    <a:pt x="375513" y="77631"/>
                  </a:lnTo>
                  <a:lnTo>
                    <a:pt x="371487" y="99369"/>
                  </a:lnTo>
                  <a:lnTo>
                    <a:pt x="360475" y="120954"/>
                  </a:lnTo>
                  <a:lnTo>
                    <a:pt x="344079" y="142782"/>
                  </a:lnTo>
                  <a:lnTo>
                    <a:pt x="323900" y="165249"/>
                  </a:lnTo>
                  <a:lnTo>
                    <a:pt x="363588" y="165249"/>
                  </a:lnTo>
                  <a:lnTo>
                    <a:pt x="380416" y="145626"/>
                  </a:lnTo>
                  <a:lnTo>
                    <a:pt x="394579" y="124617"/>
                  </a:lnTo>
                  <a:lnTo>
                    <a:pt x="404346" y="101714"/>
                  </a:lnTo>
                  <a:lnTo>
                    <a:pt x="407987" y="76412"/>
                  </a:lnTo>
                  <a:lnTo>
                    <a:pt x="395588" y="36053"/>
                  </a:lnTo>
                  <a:close/>
                </a:path>
                <a:path w="499109" h="193675">
                  <a:moveTo>
                    <a:pt x="488709" y="47443"/>
                  </a:moveTo>
                  <a:lnTo>
                    <a:pt x="440147" y="47443"/>
                  </a:lnTo>
                  <a:lnTo>
                    <a:pt x="452705" y="52603"/>
                  </a:lnTo>
                  <a:lnTo>
                    <a:pt x="461589" y="63388"/>
                  </a:lnTo>
                  <a:lnTo>
                    <a:pt x="460734" y="101510"/>
                  </a:lnTo>
                  <a:lnTo>
                    <a:pt x="431730" y="143414"/>
                  </a:lnTo>
                  <a:lnTo>
                    <a:pt x="410146" y="165249"/>
                  </a:lnTo>
                  <a:lnTo>
                    <a:pt x="452145" y="165249"/>
                  </a:lnTo>
                  <a:lnTo>
                    <a:pt x="474754" y="140657"/>
                  </a:lnTo>
                  <a:lnTo>
                    <a:pt x="492037" y="112870"/>
                  </a:lnTo>
                  <a:lnTo>
                    <a:pt x="498640" y="81924"/>
                  </a:lnTo>
                  <a:lnTo>
                    <a:pt x="491634" y="50813"/>
                  </a:lnTo>
                  <a:lnTo>
                    <a:pt x="488709" y="47443"/>
                  </a:lnTo>
                  <a:close/>
                </a:path>
                <a:path w="499109" h="193675">
                  <a:moveTo>
                    <a:pt x="215633" y="36053"/>
                  </a:moveTo>
                  <a:lnTo>
                    <a:pt x="156287" y="36053"/>
                  </a:lnTo>
                  <a:lnTo>
                    <a:pt x="186450" y="36199"/>
                  </a:lnTo>
                  <a:lnTo>
                    <a:pt x="215633" y="50072"/>
                  </a:lnTo>
                  <a:lnTo>
                    <a:pt x="215633" y="36053"/>
                  </a:lnTo>
                  <a:close/>
                </a:path>
                <a:path w="499109" h="193675">
                  <a:moveTo>
                    <a:pt x="322696" y="5607"/>
                  </a:moveTo>
                  <a:lnTo>
                    <a:pt x="282397" y="20672"/>
                  </a:lnTo>
                  <a:lnTo>
                    <a:pt x="282397" y="50072"/>
                  </a:lnTo>
                  <a:lnTo>
                    <a:pt x="311680" y="36199"/>
                  </a:lnTo>
                  <a:lnTo>
                    <a:pt x="395588" y="36053"/>
                  </a:lnTo>
                  <a:lnTo>
                    <a:pt x="395255" y="34970"/>
                  </a:lnTo>
                  <a:lnTo>
                    <a:pt x="363570" y="10871"/>
                  </a:lnTo>
                  <a:lnTo>
                    <a:pt x="322696" y="5607"/>
                  </a:lnTo>
                  <a:close/>
                </a:path>
                <a:path w="499109" h="193675">
                  <a:moveTo>
                    <a:pt x="72954" y="47443"/>
                  </a:moveTo>
                  <a:lnTo>
                    <a:pt x="58505" y="47443"/>
                  </a:lnTo>
                  <a:lnTo>
                    <a:pt x="72898" y="47621"/>
                  </a:lnTo>
                  <a:lnTo>
                    <a:pt x="72954" y="47443"/>
                  </a:lnTo>
                  <a:close/>
                </a:path>
                <a:path w="499109" h="193675">
                  <a:moveTo>
                    <a:pt x="443856" y="17755"/>
                  </a:moveTo>
                  <a:lnTo>
                    <a:pt x="408597" y="20062"/>
                  </a:lnTo>
                  <a:lnTo>
                    <a:pt x="414464" y="25917"/>
                  </a:lnTo>
                  <a:lnTo>
                    <a:pt x="419700" y="33380"/>
                  </a:lnTo>
                  <a:lnTo>
                    <a:pt x="423673" y="41074"/>
                  </a:lnTo>
                  <a:lnTo>
                    <a:pt x="425754" y="47621"/>
                  </a:lnTo>
                  <a:lnTo>
                    <a:pt x="440147" y="47443"/>
                  </a:lnTo>
                  <a:lnTo>
                    <a:pt x="488709" y="47443"/>
                  </a:lnTo>
                  <a:lnTo>
                    <a:pt x="472454" y="28714"/>
                  </a:lnTo>
                  <a:lnTo>
                    <a:pt x="443856" y="17755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>
              <a:defPPr>
                <a:defRPr lang="en-DK"/>
              </a:defPPr>
              <a:lvl1pPr marL="0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354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828709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743063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3657417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4571771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486126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400480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314834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sz="3264"/>
            </a:p>
          </p:txBody>
        </p:sp>
        <p:sp>
          <p:nvSpPr>
            <p:cNvPr id="82" name="object 26">
              <a:extLst>
                <a:ext uri="{FF2B5EF4-FFF2-40B4-BE49-F238E27FC236}">
                  <a16:creationId xmlns:a16="http://schemas.microsoft.com/office/drawing/2014/main" id="{453C9330-6ACF-4636-A242-92B7140A4B6F}"/>
                </a:ext>
              </a:extLst>
            </p:cNvPr>
            <p:cNvSpPr/>
            <p:nvPr/>
          </p:nvSpPr>
          <p:spPr>
            <a:xfrm>
              <a:off x="2427761" y="3127529"/>
              <a:ext cx="81190" cy="120346"/>
            </a:xfrm>
            <a:custGeom>
              <a:avLst/>
              <a:gdLst/>
              <a:ahLst/>
              <a:cxnLst/>
              <a:rect l="l" t="t" r="r" b="b"/>
              <a:pathLst>
                <a:path w="89534" h="132714">
                  <a:moveTo>
                    <a:pt x="56349" y="47167"/>
                  </a:moveTo>
                  <a:lnTo>
                    <a:pt x="33083" y="47167"/>
                  </a:lnTo>
                  <a:lnTo>
                    <a:pt x="33083" y="74650"/>
                  </a:lnTo>
                  <a:lnTo>
                    <a:pt x="19497" y="79423"/>
                  </a:lnTo>
                  <a:lnTo>
                    <a:pt x="9059" y="87687"/>
                  </a:lnTo>
                  <a:lnTo>
                    <a:pt x="2363" y="99103"/>
                  </a:lnTo>
                  <a:lnTo>
                    <a:pt x="0" y="113334"/>
                  </a:lnTo>
                  <a:lnTo>
                    <a:pt x="0" y="119341"/>
                  </a:lnTo>
                  <a:lnTo>
                    <a:pt x="1955" y="126784"/>
                  </a:lnTo>
                  <a:lnTo>
                    <a:pt x="4546" y="132245"/>
                  </a:lnTo>
                  <a:lnTo>
                    <a:pt x="9474" y="126987"/>
                  </a:lnTo>
                  <a:lnTo>
                    <a:pt x="16167" y="122732"/>
                  </a:lnTo>
                  <a:lnTo>
                    <a:pt x="24003" y="119976"/>
                  </a:lnTo>
                  <a:lnTo>
                    <a:pt x="23888" y="117614"/>
                  </a:lnTo>
                  <a:lnTo>
                    <a:pt x="25421" y="109740"/>
                  </a:lnTo>
                  <a:lnTo>
                    <a:pt x="29711" y="103759"/>
                  </a:lnTo>
                  <a:lnTo>
                    <a:pt x="36297" y="99958"/>
                  </a:lnTo>
                  <a:lnTo>
                    <a:pt x="44716" y="98628"/>
                  </a:lnTo>
                  <a:lnTo>
                    <a:pt x="86790" y="98628"/>
                  </a:lnTo>
                  <a:lnTo>
                    <a:pt x="80373" y="87687"/>
                  </a:lnTo>
                  <a:lnTo>
                    <a:pt x="69936" y="79423"/>
                  </a:lnTo>
                  <a:lnTo>
                    <a:pt x="56349" y="74650"/>
                  </a:lnTo>
                  <a:lnTo>
                    <a:pt x="56349" y="47167"/>
                  </a:lnTo>
                  <a:close/>
                </a:path>
                <a:path w="89534" h="132714">
                  <a:moveTo>
                    <a:pt x="86790" y="98628"/>
                  </a:moveTo>
                  <a:lnTo>
                    <a:pt x="44716" y="98628"/>
                  </a:lnTo>
                  <a:lnTo>
                    <a:pt x="53136" y="99958"/>
                  </a:lnTo>
                  <a:lnTo>
                    <a:pt x="59721" y="103759"/>
                  </a:lnTo>
                  <a:lnTo>
                    <a:pt x="64011" y="109740"/>
                  </a:lnTo>
                  <a:lnTo>
                    <a:pt x="65544" y="117614"/>
                  </a:lnTo>
                  <a:lnTo>
                    <a:pt x="65430" y="119976"/>
                  </a:lnTo>
                  <a:lnTo>
                    <a:pt x="73266" y="122732"/>
                  </a:lnTo>
                  <a:lnTo>
                    <a:pt x="79959" y="126987"/>
                  </a:lnTo>
                  <a:lnTo>
                    <a:pt x="84886" y="132245"/>
                  </a:lnTo>
                  <a:lnTo>
                    <a:pt x="87477" y="126784"/>
                  </a:lnTo>
                  <a:lnTo>
                    <a:pt x="89433" y="119341"/>
                  </a:lnTo>
                  <a:lnTo>
                    <a:pt x="89433" y="113334"/>
                  </a:lnTo>
                  <a:lnTo>
                    <a:pt x="87069" y="99103"/>
                  </a:lnTo>
                  <a:lnTo>
                    <a:pt x="86790" y="98628"/>
                  </a:lnTo>
                  <a:close/>
                </a:path>
                <a:path w="89534" h="132714">
                  <a:moveTo>
                    <a:pt x="78409" y="26339"/>
                  </a:moveTo>
                  <a:lnTo>
                    <a:pt x="11023" y="26339"/>
                  </a:lnTo>
                  <a:lnTo>
                    <a:pt x="11023" y="47167"/>
                  </a:lnTo>
                  <a:lnTo>
                    <a:pt x="78409" y="47167"/>
                  </a:lnTo>
                  <a:lnTo>
                    <a:pt x="78409" y="26339"/>
                  </a:lnTo>
                  <a:close/>
                </a:path>
                <a:path w="89534" h="132714">
                  <a:moveTo>
                    <a:pt x="56349" y="0"/>
                  </a:moveTo>
                  <a:lnTo>
                    <a:pt x="33083" y="0"/>
                  </a:lnTo>
                  <a:lnTo>
                    <a:pt x="33083" y="26339"/>
                  </a:lnTo>
                  <a:lnTo>
                    <a:pt x="56349" y="26339"/>
                  </a:lnTo>
                  <a:lnTo>
                    <a:pt x="56349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>
              <a:defPPr>
                <a:defRPr lang="en-DK"/>
              </a:defPPr>
              <a:lvl1pPr marL="0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354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828709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743063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3657417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4571771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486126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400480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314834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sz="3264"/>
            </a:p>
          </p:txBody>
        </p:sp>
        <p:sp>
          <p:nvSpPr>
            <p:cNvPr id="83" name="object 27">
              <a:extLst>
                <a:ext uri="{FF2B5EF4-FFF2-40B4-BE49-F238E27FC236}">
                  <a16:creationId xmlns:a16="http://schemas.microsoft.com/office/drawing/2014/main" id="{A0529380-E75A-476F-A980-75F9713B0822}"/>
                </a:ext>
              </a:extLst>
            </p:cNvPr>
            <p:cNvSpPr/>
            <p:nvPr/>
          </p:nvSpPr>
          <p:spPr>
            <a:xfrm>
              <a:off x="2862840" y="3314453"/>
              <a:ext cx="925340" cy="233782"/>
            </a:xfrm>
            <a:custGeom>
              <a:avLst/>
              <a:gdLst/>
              <a:ahLst/>
              <a:cxnLst/>
              <a:rect l="l" t="t" r="r" b="b"/>
              <a:pathLst>
                <a:path w="1020444" h="257810">
                  <a:moveTo>
                    <a:pt x="78701" y="0"/>
                  </a:moveTo>
                  <a:lnTo>
                    <a:pt x="0" y="0"/>
                  </a:lnTo>
                  <a:lnTo>
                    <a:pt x="0" y="257289"/>
                  </a:lnTo>
                  <a:lnTo>
                    <a:pt x="91567" y="257289"/>
                  </a:lnTo>
                  <a:lnTo>
                    <a:pt x="125325" y="251666"/>
                  </a:lnTo>
                  <a:lnTo>
                    <a:pt x="151636" y="235862"/>
                  </a:lnTo>
                  <a:lnTo>
                    <a:pt x="163666" y="218694"/>
                  </a:lnTo>
                  <a:lnTo>
                    <a:pt x="45402" y="218694"/>
                  </a:lnTo>
                  <a:lnTo>
                    <a:pt x="45402" y="144157"/>
                  </a:lnTo>
                  <a:lnTo>
                    <a:pt x="163801" y="144157"/>
                  </a:lnTo>
                  <a:lnTo>
                    <a:pt x="160240" y="138155"/>
                  </a:lnTo>
                  <a:lnTo>
                    <a:pt x="144795" y="125143"/>
                  </a:lnTo>
                  <a:lnTo>
                    <a:pt x="126377" y="115785"/>
                  </a:lnTo>
                  <a:lnTo>
                    <a:pt x="136979" y="107830"/>
                  </a:lnTo>
                  <a:lnTo>
                    <a:pt x="138795" y="105562"/>
                  </a:lnTo>
                  <a:lnTo>
                    <a:pt x="45402" y="105562"/>
                  </a:lnTo>
                  <a:lnTo>
                    <a:pt x="45402" y="38595"/>
                  </a:lnTo>
                  <a:lnTo>
                    <a:pt x="147683" y="38595"/>
                  </a:lnTo>
                  <a:lnTo>
                    <a:pt x="132857" y="18921"/>
                  </a:lnTo>
                  <a:lnTo>
                    <a:pt x="108882" y="5026"/>
                  </a:lnTo>
                  <a:lnTo>
                    <a:pt x="78701" y="0"/>
                  </a:lnTo>
                  <a:close/>
                </a:path>
                <a:path w="1020444" h="257810">
                  <a:moveTo>
                    <a:pt x="163801" y="144157"/>
                  </a:moveTo>
                  <a:lnTo>
                    <a:pt x="88531" y="144157"/>
                  </a:lnTo>
                  <a:lnTo>
                    <a:pt x="105134" y="147138"/>
                  </a:lnTo>
                  <a:lnTo>
                    <a:pt x="118048" y="155227"/>
                  </a:lnTo>
                  <a:lnTo>
                    <a:pt x="126420" y="167148"/>
                  </a:lnTo>
                  <a:lnTo>
                    <a:pt x="129400" y="181622"/>
                  </a:lnTo>
                  <a:lnTo>
                    <a:pt x="126420" y="196035"/>
                  </a:lnTo>
                  <a:lnTo>
                    <a:pt x="118048" y="207821"/>
                  </a:lnTo>
                  <a:lnTo>
                    <a:pt x="105134" y="215775"/>
                  </a:lnTo>
                  <a:lnTo>
                    <a:pt x="88531" y="218694"/>
                  </a:lnTo>
                  <a:lnTo>
                    <a:pt x="163666" y="218694"/>
                  </a:lnTo>
                  <a:lnTo>
                    <a:pt x="168724" y="211474"/>
                  </a:lnTo>
                  <a:lnTo>
                    <a:pt x="174815" y="180098"/>
                  </a:lnTo>
                  <a:lnTo>
                    <a:pt x="170863" y="156060"/>
                  </a:lnTo>
                  <a:lnTo>
                    <a:pt x="163801" y="144157"/>
                  </a:lnTo>
                  <a:close/>
                </a:path>
                <a:path w="1020444" h="257810">
                  <a:moveTo>
                    <a:pt x="147683" y="38595"/>
                  </a:moveTo>
                  <a:lnTo>
                    <a:pt x="71513" y="38595"/>
                  </a:lnTo>
                  <a:lnTo>
                    <a:pt x="86779" y="41250"/>
                  </a:lnTo>
                  <a:lnTo>
                    <a:pt x="98607" y="48480"/>
                  </a:lnTo>
                  <a:lnTo>
                    <a:pt x="106251" y="59185"/>
                  </a:lnTo>
                  <a:lnTo>
                    <a:pt x="108966" y="72263"/>
                  </a:lnTo>
                  <a:lnTo>
                    <a:pt x="106251" y="85293"/>
                  </a:lnTo>
                  <a:lnTo>
                    <a:pt x="98607" y="95870"/>
                  </a:lnTo>
                  <a:lnTo>
                    <a:pt x="86779" y="102968"/>
                  </a:lnTo>
                  <a:lnTo>
                    <a:pt x="71513" y="105562"/>
                  </a:lnTo>
                  <a:lnTo>
                    <a:pt x="138795" y="105562"/>
                  </a:lnTo>
                  <a:lnTo>
                    <a:pt x="145913" y="96678"/>
                  </a:lnTo>
                  <a:lnTo>
                    <a:pt x="152080" y="82688"/>
                  </a:lnTo>
                  <a:lnTo>
                    <a:pt x="154381" y="66217"/>
                  </a:lnTo>
                  <a:lnTo>
                    <a:pt x="148674" y="39910"/>
                  </a:lnTo>
                  <a:lnTo>
                    <a:pt x="147683" y="38595"/>
                  </a:lnTo>
                  <a:close/>
                </a:path>
                <a:path w="1020444" h="257810">
                  <a:moveTo>
                    <a:pt x="380352" y="0"/>
                  </a:moveTo>
                  <a:lnTo>
                    <a:pt x="336461" y="0"/>
                  </a:lnTo>
                  <a:lnTo>
                    <a:pt x="217652" y="257289"/>
                  </a:lnTo>
                  <a:lnTo>
                    <a:pt x="266077" y="257289"/>
                  </a:lnTo>
                  <a:lnTo>
                    <a:pt x="294462" y="193357"/>
                  </a:lnTo>
                  <a:lnTo>
                    <a:pt x="469639" y="193357"/>
                  </a:lnTo>
                  <a:lnTo>
                    <a:pt x="451810" y="154749"/>
                  </a:lnTo>
                  <a:lnTo>
                    <a:pt x="311861" y="154749"/>
                  </a:lnTo>
                  <a:lnTo>
                    <a:pt x="358038" y="51079"/>
                  </a:lnTo>
                  <a:lnTo>
                    <a:pt x="403939" y="51079"/>
                  </a:lnTo>
                  <a:lnTo>
                    <a:pt x="380352" y="0"/>
                  </a:lnTo>
                  <a:close/>
                </a:path>
                <a:path w="1020444" h="257810">
                  <a:moveTo>
                    <a:pt x="469639" y="193357"/>
                  </a:moveTo>
                  <a:lnTo>
                    <a:pt x="421601" y="193357"/>
                  </a:lnTo>
                  <a:lnTo>
                    <a:pt x="449961" y="257289"/>
                  </a:lnTo>
                  <a:lnTo>
                    <a:pt x="499160" y="257289"/>
                  </a:lnTo>
                  <a:lnTo>
                    <a:pt x="469639" y="193357"/>
                  </a:lnTo>
                  <a:close/>
                </a:path>
                <a:path w="1020444" h="257810">
                  <a:moveTo>
                    <a:pt x="403939" y="51079"/>
                  </a:moveTo>
                  <a:lnTo>
                    <a:pt x="358038" y="51079"/>
                  </a:lnTo>
                  <a:lnTo>
                    <a:pt x="404190" y="154749"/>
                  </a:lnTo>
                  <a:lnTo>
                    <a:pt x="451810" y="154749"/>
                  </a:lnTo>
                  <a:lnTo>
                    <a:pt x="403939" y="51079"/>
                  </a:lnTo>
                  <a:close/>
                </a:path>
                <a:path w="1020444" h="257810">
                  <a:moveTo>
                    <a:pt x="597369" y="0"/>
                  </a:moveTo>
                  <a:lnTo>
                    <a:pt x="554990" y="0"/>
                  </a:lnTo>
                  <a:lnTo>
                    <a:pt x="554990" y="257289"/>
                  </a:lnTo>
                  <a:lnTo>
                    <a:pt x="600392" y="257289"/>
                  </a:lnTo>
                  <a:lnTo>
                    <a:pt x="600392" y="76428"/>
                  </a:lnTo>
                  <a:lnTo>
                    <a:pt x="656975" y="76428"/>
                  </a:lnTo>
                  <a:lnTo>
                    <a:pt x="597369" y="0"/>
                  </a:lnTo>
                  <a:close/>
                </a:path>
                <a:path w="1020444" h="257810">
                  <a:moveTo>
                    <a:pt x="656975" y="76428"/>
                  </a:moveTo>
                  <a:lnTo>
                    <a:pt x="600392" y="76428"/>
                  </a:lnTo>
                  <a:lnTo>
                    <a:pt x="741146" y="257289"/>
                  </a:lnTo>
                  <a:lnTo>
                    <a:pt x="783513" y="257289"/>
                  </a:lnTo>
                  <a:lnTo>
                    <a:pt x="783513" y="180479"/>
                  </a:lnTo>
                  <a:lnTo>
                    <a:pt x="738124" y="180479"/>
                  </a:lnTo>
                  <a:lnTo>
                    <a:pt x="656975" y="76428"/>
                  </a:lnTo>
                  <a:close/>
                </a:path>
                <a:path w="1020444" h="257810">
                  <a:moveTo>
                    <a:pt x="783513" y="0"/>
                  </a:moveTo>
                  <a:lnTo>
                    <a:pt x="738124" y="0"/>
                  </a:lnTo>
                  <a:lnTo>
                    <a:pt x="738124" y="180479"/>
                  </a:lnTo>
                  <a:lnTo>
                    <a:pt x="783513" y="180479"/>
                  </a:lnTo>
                  <a:lnTo>
                    <a:pt x="783513" y="0"/>
                  </a:lnTo>
                  <a:close/>
                </a:path>
                <a:path w="1020444" h="257810">
                  <a:moveTo>
                    <a:pt x="1020305" y="0"/>
                  </a:moveTo>
                  <a:lnTo>
                    <a:pt x="887120" y="0"/>
                  </a:lnTo>
                  <a:lnTo>
                    <a:pt x="887120" y="257289"/>
                  </a:lnTo>
                  <a:lnTo>
                    <a:pt x="1020305" y="257289"/>
                  </a:lnTo>
                  <a:lnTo>
                    <a:pt x="1020305" y="218694"/>
                  </a:lnTo>
                  <a:lnTo>
                    <a:pt x="932522" y="218694"/>
                  </a:lnTo>
                  <a:lnTo>
                    <a:pt x="932522" y="144157"/>
                  </a:lnTo>
                  <a:lnTo>
                    <a:pt x="1020305" y="144157"/>
                  </a:lnTo>
                  <a:lnTo>
                    <a:pt x="1020305" y="105562"/>
                  </a:lnTo>
                  <a:lnTo>
                    <a:pt x="932522" y="105562"/>
                  </a:lnTo>
                  <a:lnTo>
                    <a:pt x="932522" y="38595"/>
                  </a:lnTo>
                  <a:lnTo>
                    <a:pt x="1020305" y="38595"/>
                  </a:lnTo>
                  <a:lnTo>
                    <a:pt x="1020305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>
              <a:defPPr>
                <a:defRPr lang="en-DK"/>
              </a:defPPr>
              <a:lvl1pPr marL="0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354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828709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743063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3657417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4571771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486126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400480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314834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sz="3264"/>
            </a:p>
          </p:txBody>
        </p:sp>
        <p:sp>
          <p:nvSpPr>
            <p:cNvPr id="84" name="object 28">
              <a:extLst>
                <a:ext uri="{FF2B5EF4-FFF2-40B4-BE49-F238E27FC236}">
                  <a16:creationId xmlns:a16="http://schemas.microsoft.com/office/drawing/2014/main" id="{56E61E42-473C-46E1-AD8A-4E3D532487C6}"/>
                </a:ext>
              </a:extLst>
            </p:cNvPr>
            <p:cNvSpPr/>
            <p:nvPr/>
          </p:nvSpPr>
          <p:spPr>
            <a:xfrm>
              <a:off x="3879779" y="3314379"/>
              <a:ext cx="1904808" cy="233782"/>
            </a:xfrm>
            <a:custGeom>
              <a:avLst/>
              <a:gdLst/>
              <a:ahLst/>
              <a:cxnLst/>
              <a:rect l="l" t="t" r="r" b="b"/>
              <a:pathLst>
                <a:path w="2100579" h="257810">
                  <a:moveTo>
                    <a:pt x="95402" y="0"/>
                  </a:moveTo>
                  <a:lnTo>
                    <a:pt x="0" y="0"/>
                  </a:lnTo>
                  <a:lnTo>
                    <a:pt x="0" y="257454"/>
                  </a:lnTo>
                  <a:lnTo>
                    <a:pt x="95402" y="257454"/>
                  </a:lnTo>
                  <a:lnTo>
                    <a:pt x="147216" y="247670"/>
                  </a:lnTo>
                  <a:lnTo>
                    <a:pt x="189585" y="220637"/>
                  </a:lnTo>
                  <a:lnTo>
                    <a:pt x="190849" y="218833"/>
                  </a:lnTo>
                  <a:lnTo>
                    <a:pt x="45440" y="218833"/>
                  </a:lnTo>
                  <a:lnTo>
                    <a:pt x="45440" y="38620"/>
                  </a:lnTo>
                  <a:lnTo>
                    <a:pt x="190849" y="38620"/>
                  </a:lnTo>
                  <a:lnTo>
                    <a:pt x="189585" y="36817"/>
                  </a:lnTo>
                  <a:lnTo>
                    <a:pt x="147216" y="9783"/>
                  </a:lnTo>
                  <a:lnTo>
                    <a:pt x="95402" y="0"/>
                  </a:lnTo>
                  <a:close/>
                </a:path>
                <a:path w="2100579" h="257810">
                  <a:moveTo>
                    <a:pt x="190849" y="38620"/>
                  </a:moveTo>
                  <a:lnTo>
                    <a:pt x="95402" y="38620"/>
                  </a:lnTo>
                  <a:lnTo>
                    <a:pt x="129633" y="45884"/>
                  </a:lnTo>
                  <a:lnTo>
                    <a:pt x="157689" y="65500"/>
                  </a:lnTo>
                  <a:lnTo>
                    <a:pt x="176658" y="94202"/>
                  </a:lnTo>
                  <a:lnTo>
                    <a:pt x="183629" y="128727"/>
                  </a:lnTo>
                  <a:lnTo>
                    <a:pt x="176658" y="163251"/>
                  </a:lnTo>
                  <a:lnTo>
                    <a:pt x="157689" y="191954"/>
                  </a:lnTo>
                  <a:lnTo>
                    <a:pt x="129633" y="211569"/>
                  </a:lnTo>
                  <a:lnTo>
                    <a:pt x="95402" y="218833"/>
                  </a:lnTo>
                  <a:lnTo>
                    <a:pt x="190849" y="218833"/>
                  </a:lnTo>
                  <a:lnTo>
                    <a:pt x="218182" y="179830"/>
                  </a:lnTo>
                  <a:lnTo>
                    <a:pt x="228676" y="128727"/>
                  </a:lnTo>
                  <a:lnTo>
                    <a:pt x="218182" y="77623"/>
                  </a:lnTo>
                  <a:lnTo>
                    <a:pt x="190849" y="38620"/>
                  </a:lnTo>
                  <a:close/>
                </a:path>
                <a:path w="2100579" h="257810">
                  <a:moveTo>
                    <a:pt x="435292" y="0"/>
                  </a:moveTo>
                  <a:lnTo>
                    <a:pt x="391375" y="0"/>
                  </a:lnTo>
                  <a:lnTo>
                    <a:pt x="272491" y="257454"/>
                  </a:lnTo>
                  <a:lnTo>
                    <a:pt x="320954" y="257454"/>
                  </a:lnTo>
                  <a:lnTo>
                    <a:pt x="349351" y="193471"/>
                  </a:lnTo>
                  <a:lnTo>
                    <a:pt x="524631" y="193471"/>
                  </a:lnTo>
                  <a:lnTo>
                    <a:pt x="506798" y="154851"/>
                  </a:lnTo>
                  <a:lnTo>
                    <a:pt x="366763" y="154851"/>
                  </a:lnTo>
                  <a:lnTo>
                    <a:pt x="412953" y="51117"/>
                  </a:lnTo>
                  <a:lnTo>
                    <a:pt x="458897" y="51117"/>
                  </a:lnTo>
                  <a:lnTo>
                    <a:pt x="435292" y="0"/>
                  </a:lnTo>
                  <a:close/>
                </a:path>
                <a:path w="2100579" h="257810">
                  <a:moveTo>
                    <a:pt x="524631" y="193471"/>
                  </a:moveTo>
                  <a:lnTo>
                    <a:pt x="476567" y="193471"/>
                  </a:lnTo>
                  <a:lnTo>
                    <a:pt x="504952" y="257454"/>
                  </a:lnTo>
                  <a:lnTo>
                    <a:pt x="554177" y="257454"/>
                  </a:lnTo>
                  <a:lnTo>
                    <a:pt x="524631" y="193471"/>
                  </a:lnTo>
                  <a:close/>
                </a:path>
                <a:path w="2100579" h="257810">
                  <a:moveTo>
                    <a:pt x="458897" y="51117"/>
                  </a:moveTo>
                  <a:lnTo>
                    <a:pt x="412953" y="51117"/>
                  </a:lnTo>
                  <a:lnTo>
                    <a:pt x="459143" y="154851"/>
                  </a:lnTo>
                  <a:lnTo>
                    <a:pt x="506798" y="154851"/>
                  </a:lnTo>
                  <a:lnTo>
                    <a:pt x="458897" y="51117"/>
                  </a:lnTo>
                  <a:close/>
                </a:path>
                <a:path w="2100579" h="257810">
                  <a:moveTo>
                    <a:pt x="661619" y="0"/>
                  </a:moveTo>
                  <a:lnTo>
                    <a:pt x="619201" y="0"/>
                  </a:lnTo>
                  <a:lnTo>
                    <a:pt x="619201" y="257454"/>
                  </a:lnTo>
                  <a:lnTo>
                    <a:pt x="664641" y="257454"/>
                  </a:lnTo>
                  <a:lnTo>
                    <a:pt x="664641" y="76479"/>
                  </a:lnTo>
                  <a:lnTo>
                    <a:pt x="721259" y="76479"/>
                  </a:lnTo>
                  <a:lnTo>
                    <a:pt x="661619" y="0"/>
                  </a:lnTo>
                  <a:close/>
                </a:path>
                <a:path w="2100579" h="257810">
                  <a:moveTo>
                    <a:pt x="721259" y="76479"/>
                  </a:moveTo>
                  <a:lnTo>
                    <a:pt x="664641" y="76479"/>
                  </a:lnTo>
                  <a:lnTo>
                    <a:pt x="805472" y="257454"/>
                  </a:lnTo>
                  <a:lnTo>
                    <a:pt x="847877" y="257454"/>
                  </a:lnTo>
                  <a:lnTo>
                    <a:pt x="847877" y="180593"/>
                  </a:lnTo>
                  <a:lnTo>
                    <a:pt x="802449" y="180593"/>
                  </a:lnTo>
                  <a:lnTo>
                    <a:pt x="721259" y="76479"/>
                  </a:lnTo>
                  <a:close/>
                </a:path>
                <a:path w="2100579" h="257810">
                  <a:moveTo>
                    <a:pt x="847877" y="0"/>
                  </a:moveTo>
                  <a:lnTo>
                    <a:pt x="802449" y="0"/>
                  </a:lnTo>
                  <a:lnTo>
                    <a:pt x="802449" y="180593"/>
                  </a:lnTo>
                  <a:lnTo>
                    <a:pt x="847877" y="180593"/>
                  </a:lnTo>
                  <a:lnTo>
                    <a:pt x="847877" y="0"/>
                  </a:lnTo>
                  <a:close/>
                </a:path>
                <a:path w="2100579" h="257810">
                  <a:moveTo>
                    <a:pt x="993571" y="0"/>
                  </a:moveTo>
                  <a:lnTo>
                    <a:pt x="951547" y="0"/>
                  </a:lnTo>
                  <a:lnTo>
                    <a:pt x="951547" y="257454"/>
                  </a:lnTo>
                  <a:lnTo>
                    <a:pt x="996975" y="257454"/>
                  </a:lnTo>
                  <a:lnTo>
                    <a:pt x="996975" y="74955"/>
                  </a:lnTo>
                  <a:lnTo>
                    <a:pt x="1051261" y="74955"/>
                  </a:lnTo>
                  <a:lnTo>
                    <a:pt x="993571" y="0"/>
                  </a:lnTo>
                  <a:close/>
                </a:path>
                <a:path w="2100579" h="257810">
                  <a:moveTo>
                    <a:pt x="1218095" y="74587"/>
                  </a:moveTo>
                  <a:lnTo>
                    <a:pt x="1172654" y="74587"/>
                  </a:lnTo>
                  <a:lnTo>
                    <a:pt x="1172654" y="257454"/>
                  </a:lnTo>
                  <a:lnTo>
                    <a:pt x="1218095" y="257454"/>
                  </a:lnTo>
                  <a:lnTo>
                    <a:pt x="1218095" y="74587"/>
                  </a:lnTo>
                  <a:close/>
                </a:path>
                <a:path w="2100579" h="257810">
                  <a:moveTo>
                    <a:pt x="1051261" y="74955"/>
                  </a:moveTo>
                  <a:lnTo>
                    <a:pt x="996975" y="74955"/>
                  </a:lnTo>
                  <a:lnTo>
                    <a:pt x="1076477" y="178333"/>
                  </a:lnTo>
                  <a:lnTo>
                    <a:pt x="1093139" y="178333"/>
                  </a:lnTo>
                  <a:lnTo>
                    <a:pt x="1137827" y="120027"/>
                  </a:lnTo>
                  <a:lnTo>
                    <a:pt x="1085951" y="120027"/>
                  </a:lnTo>
                  <a:lnTo>
                    <a:pt x="1051261" y="74955"/>
                  </a:lnTo>
                  <a:close/>
                </a:path>
                <a:path w="2100579" h="257810">
                  <a:moveTo>
                    <a:pt x="1218095" y="0"/>
                  </a:moveTo>
                  <a:lnTo>
                    <a:pt x="1175308" y="0"/>
                  </a:lnTo>
                  <a:lnTo>
                    <a:pt x="1085951" y="120027"/>
                  </a:lnTo>
                  <a:lnTo>
                    <a:pt x="1137827" y="120027"/>
                  </a:lnTo>
                  <a:lnTo>
                    <a:pt x="1172654" y="74587"/>
                  </a:lnTo>
                  <a:lnTo>
                    <a:pt x="1218095" y="74587"/>
                  </a:lnTo>
                  <a:lnTo>
                    <a:pt x="1218095" y="0"/>
                  </a:lnTo>
                  <a:close/>
                </a:path>
                <a:path w="2100579" h="257810">
                  <a:moveTo>
                    <a:pt x="1455064" y="0"/>
                  </a:moveTo>
                  <a:lnTo>
                    <a:pt x="1411147" y="0"/>
                  </a:lnTo>
                  <a:lnTo>
                    <a:pt x="1292263" y="257454"/>
                  </a:lnTo>
                  <a:lnTo>
                    <a:pt x="1340726" y="257454"/>
                  </a:lnTo>
                  <a:lnTo>
                    <a:pt x="1369123" y="193471"/>
                  </a:lnTo>
                  <a:lnTo>
                    <a:pt x="1544394" y="193471"/>
                  </a:lnTo>
                  <a:lnTo>
                    <a:pt x="1526562" y="154851"/>
                  </a:lnTo>
                  <a:lnTo>
                    <a:pt x="1386535" y="154851"/>
                  </a:lnTo>
                  <a:lnTo>
                    <a:pt x="1432725" y="51117"/>
                  </a:lnTo>
                  <a:lnTo>
                    <a:pt x="1478666" y="51117"/>
                  </a:lnTo>
                  <a:lnTo>
                    <a:pt x="1455064" y="0"/>
                  </a:lnTo>
                  <a:close/>
                </a:path>
                <a:path w="2100579" h="257810">
                  <a:moveTo>
                    <a:pt x="1544394" y="193471"/>
                  </a:moveTo>
                  <a:lnTo>
                    <a:pt x="1496326" y="193471"/>
                  </a:lnTo>
                  <a:lnTo>
                    <a:pt x="1524723" y="257454"/>
                  </a:lnTo>
                  <a:lnTo>
                    <a:pt x="1573936" y="257454"/>
                  </a:lnTo>
                  <a:lnTo>
                    <a:pt x="1544394" y="193471"/>
                  </a:lnTo>
                  <a:close/>
                </a:path>
                <a:path w="2100579" h="257810">
                  <a:moveTo>
                    <a:pt x="1478666" y="51117"/>
                  </a:moveTo>
                  <a:lnTo>
                    <a:pt x="1432725" y="51117"/>
                  </a:lnTo>
                  <a:lnTo>
                    <a:pt x="1478927" y="154851"/>
                  </a:lnTo>
                  <a:lnTo>
                    <a:pt x="1526562" y="154851"/>
                  </a:lnTo>
                  <a:lnTo>
                    <a:pt x="1478666" y="51117"/>
                  </a:lnTo>
                  <a:close/>
                </a:path>
                <a:path w="2100579" h="257810">
                  <a:moveTo>
                    <a:pt x="1718119" y="0"/>
                  </a:moveTo>
                  <a:lnTo>
                    <a:pt x="1640509" y="0"/>
                  </a:lnTo>
                  <a:lnTo>
                    <a:pt x="1640509" y="257454"/>
                  </a:lnTo>
                  <a:lnTo>
                    <a:pt x="1685925" y="257454"/>
                  </a:lnTo>
                  <a:lnTo>
                    <a:pt x="1685925" y="143497"/>
                  </a:lnTo>
                  <a:lnTo>
                    <a:pt x="1740928" y="143497"/>
                  </a:lnTo>
                  <a:lnTo>
                    <a:pt x="1738934" y="140461"/>
                  </a:lnTo>
                  <a:lnTo>
                    <a:pt x="1762163" y="132142"/>
                  </a:lnTo>
                  <a:lnTo>
                    <a:pt x="1780774" y="117322"/>
                  </a:lnTo>
                  <a:lnTo>
                    <a:pt x="1785979" y="108661"/>
                  </a:lnTo>
                  <a:lnTo>
                    <a:pt x="1685925" y="108661"/>
                  </a:lnTo>
                  <a:lnTo>
                    <a:pt x="1685925" y="38620"/>
                  </a:lnTo>
                  <a:lnTo>
                    <a:pt x="1789179" y="38620"/>
                  </a:lnTo>
                  <a:lnTo>
                    <a:pt x="1774624" y="19259"/>
                  </a:lnTo>
                  <a:lnTo>
                    <a:pt x="1749390" y="4998"/>
                  </a:lnTo>
                  <a:lnTo>
                    <a:pt x="1718119" y="0"/>
                  </a:lnTo>
                  <a:close/>
                </a:path>
                <a:path w="2100579" h="257810">
                  <a:moveTo>
                    <a:pt x="1740928" y="143497"/>
                  </a:moveTo>
                  <a:lnTo>
                    <a:pt x="1689341" y="143497"/>
                  </a:lnTo>
                  <a:lnTo>
                    <a:pt x="1762417" y="257454"/>
                  </a:lnTo>
                  <a:lnTo>
                    <a:pt x="1815795" y="257454"/>
                  </a:lnTo>
                  <a:lnTo>
                    <a:pt x="1740928" y="143497"/>
                  </a:lnTo>
                  <a:close/>
                </a:path>
                <a:path w="2100579" h="257810">
                  <a:moveTo>
                    <a:pt x="1789179" y="38620"/>
                  </a:moveTo>
                  <a:lnTo>
                    <a:pt x="1715465" y="38620"/>
                  </a:lnTo>
                  <a:lnTo>
                    <a:pt x="1730144" y="41164"/>
                  </a:lnTo>
                  <a:lnTo>
                    <a:pt x="1741771" y="48180"/>
                  </a:lnTo>
                  <a:lnTo>
                    <a:pt x="1749424" y="58744"/>
                  </a:lnTo>
                  <a:lnTo>
                    <a:pt x="1752180" y="71932"/>
                  </a:lnTo>
                  <a:lnTo>
                    <a:pt x="1749472" y="85820"/>
                  </a:lnTo>
                  <a:lnTo>
                    <a:pt x="1741868" y="97540"/>
                  </a:lnTo>
                  <a:lnTo>
                    <a:pt x="1730149" y="105638"/>
                  </a:lnTo>
                  <a:lnTo>
                    <a:pt x="1715096" y="108661"/>
                  </a:lnTo>
                  <a:lnTo>
                    <a:pt x="1785979" y="108661"/>
                  </a:lnTo>
                  <a:lnTo>
                    <a:pt x="1793138" y="96749"/>
                  </a:lnTo>
                  <a:lnTo>
                    <a:pt x="1797621" y="71170"/>
                  </a:lnTo>
                  <a:lnTo>
                    <a:pt x="1791482" y="41683"/>
                  </a:lnTo>
                  <a:lnTo>
                    <a:pt x="1789179" y="38620"/>
                  </a:lnTo>
                  <a:close/>
                </a:path>
                <a:path w="2100579" h="257810">
                  <a:moveTo>
                    <a:pt x="1940356" y="0"/>
                  </a:moveTo>
                  <a:lnTo>
                    <a:pt x="1894916" y="0"/>
                  </a:lnTo>
                  <a:lnTo>
                    <a:pt x="1894916" y="257454"/>
                  </a:lnTo>
                  <a:lnTo>
                    <a:pt x="1940356" y="257454"/>
                  </a:lnTo>
                  <a:lnTo>
                    <a:pt x="1940356" y="137058"/>
                  </a:lnTo>
                  <a:lnTo>
                    <a:pt x="1996348" y="137058"/>
                  </a:lnTo>
                  <a:lnTo>
                    <a:pt x="1984273" y="123050"/>
                  </a:lnTo>
                  <a:lnTo>
                    <a:pt x="1992555" y="113957"/>
                  </a:lnTo>
                  <a:lnTo>
                    <a:pt x="1940356" y="113957"/>
                  </a:lnTo>
                  <a:lnTo>
                    <a:pt x="1940356" y="0"/>
                  </a:lnTo>
                  <a:close/>
                </a:path>
                <a:path w="2100579" h="257810">
                  <a:moveTo>
                    <a:pt x="1996348" y="137058"/>
                  </a:moveTo>
                  <a:lnTo>
                    <a:pt x="1940356" y="137058"/>
                  </a:lnTo>
                  <a:lnTo>
                    <a:pt x="2044090" y="257454"/>
                  </a:lnTo>
                  <a:lnTo>
                    <a:pt x="2100135" y="257454"/>
                  </a:lnTo>
                  <a:lnTo>
                    <a:pt x="1996348" y="137058"/>
                  </a:lnTo>
                  <a:close/>
                </a:path>
                <a:path w="2100579" h="257810">
                  <a:moveTo>
                    <a:pt x="2096350" y="0"/>
                  </a:moveTo>
                  <a:lnTo>
                    <a:pt x="2044090" y="0"/>
                  </a:lnTo>
                  <a:lnTo>
                    <a:pt x="1940356" y="113957"/>
                  </a:lnTo>
                  <a:lnTo>
                    <a:pt x="1992555" y="113957"/>
                  </a:lnTo>
                  <a:lnTo>
                    <a:pt x="2096350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>
              <a:defPPr>
                <a:defRPr lang="en-DK"/>
              </a:defPPr>
              <a:lvl1pPr marL="0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354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828709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743063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3657417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4571771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486126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400480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314834" algn="l" defTabSz="1828709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sz="3264"/>
            </a:p>
          </p:txBody>
        </p:sp>
      </p:grp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783D1971-1DA5-419F-BB86-C2C44CD30B5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133749"/>
              </p:ext>
            </p:extLst>
          </p:nvPr>
        </p:nvGraphicFramePr>
        <p:xfrm>
          <a:off x="1829518" y="2635216"/>
          <a:ext cx="20723376" cy="11099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8709631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ADCB7EB6594144CAF6106553358824F" ma:contentTypeVersion="4" ma:contentTypeDescription="Opret et nyt dokument." ma:contentTypeScope="" ma:versionID="a21437a9dbca2c07b801f39af84b3f83">
  <xsd:schema xmlns:xsd="http://www.w3.org/2001/XMLSchema" xmlns:xs="http://www.w3.org/2001/XMLSchema" xmlns:p="http://schemas.microsoft.com/office/2006/metadata/properties" xmlns:ns2="49f7565c-cb3c-45a7-85f3-218bbced7c40" targetNamespace="http://schemas.microsoft.com/office/2006/metadata/properties" ma:root="true" ma:fieldsID="d33add65c02f7f0c7d000f9c26a5500a" ns2:_="">
    <xsd:import namespace="49f7565c-cb3c-45a7-85f3-218bbced7c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f7565c-cb3c-45a7-85f3-218bbced7c4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C7618E4-0F15-4009-8E7A-7BE540CF5DC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D8D20AD-F585-497B-A36B-157CC2E0DA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9f7565c-cb3c-45a7-85f3-218bbced7c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1340F23-057B-4D92-95AF-212D43DB6E96}">
  <ds:schemaRefs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49f7565c-cb3c-45a7-85f3-218bbced7c40"/>
    <ds:schemaRef ds:uri="http://purl.org/dc/terms/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</TotalTime>
  <Words>37</Words>
  <Application>Microsoft Office PowerPoint</Application>
  <PresentationFormat>Brugerdefineret</PresentationFormat>
  <Paragraphs>21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Corbel</vt:lpstr>
      <vt:lpstr>Segoe UI</vt:lpstr>
      <vt:lpstr>1_Office Theme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Organisationsdiagram</dc:title>
  <dc:creator>Alice Theresa Kaiser-Madsen (ATKM)</dc:creator>
  <cp:lastModifiedBy>Ragnar Vingum Lundø (RLND)</cp:lastModifiedBy>
  <cp:revision>134</cp:revision>
  <cp:lastPrinted>2023-04-14T07:48:50Z</cp:lastPrinted>
  <dcterms:created xsi:type="dcterms:W3CDTF">2020-01-27T08:58:21Z</dcterms:created>
  <dcterms:modified xsi:type="dcterms:W3CDTF">2025-01-31T12:50:53Z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0x0101007ADCB7EB6594144CAF6106553358824F</vt:lpwstr>
  </property>
  <property fmtid="{D5CDD505-2E9C-101B-9397-08002B2CF9AE}" pid="3" name="Document Classification">
    <vt:lpwstr>1;#Tjenestebrug|863bd111-1cbc-454e-85c1-2ced21d5b50a</vt:lpwstr>
  </property>
  <property fmtid="{D5CDD505-2E9C-101B-9397-08002B2CF9AE}" pid="4" name="bdkDocumentType">
    <vt:lpwstr/>
  </property>
  <property fmtid="{D5CDD505-2E9C-101B-9397-08002B2CF9AE}" pid="5" name="bdkDocumentTemplateType">
    <vt:lpwstr>35;#Skabelon|2fd7ecc7-6e94-44ee-b7cd-fd602abd41dd</vt:lpwstr>
  </property>
  <property fmtid="{D5CDD505-2E9C-101B-9397-08002B2CF9AE}" pid="6" name="BDKSCOrganizationalUnit">
    <vt:lpwstr>28;#Kommunikation Koncern og Kampagne|ea9dbe41-9345-46ae-84bb-64065548a95a</vt:lpwstr>
  </property>
  <property fmtid="{D5CDD505-2E9C-101B-9397-08002B2CF9AE}" pid="7" name="MSIP_Label_fa4f97d2-a07c-4579-b521-88529c4f2d35_Enabled">
    <vt:lpwstr>true</vt:lpwstr>
  </property>
  <property fmtid="{D5CDD505-2E9C-101B-9397-08002B2CF9AE}" pid="8" name="MSIP_Label_fa4f97d2-a07c-4579-b521-88529c4f2d35_SetDate">
    <vt:lpwstr>2023-03-26T19:06:46Z</vt:lpwstr>
  </property>
  <property fmtid="{D5CDD505-2E9C-101B-9397-08002B2CF9AE}" pid="9" name="MSIP_Label_fa4f97d2-a07c-4579-b521-88529c4f2d35_Method">
    <vt:lpwstr>Standard</vt:lpwstr>
  </property>
  <property fmtid="{D5CDD505-2E9C-101B-9397-08002B2CF9AE}" pid="10" name="MSIP_Label_fa4f97d2-a07c-4579-b521-88529c4f2d35_Name">
    <vt:lpwstr>Intern information</vt:lpwstr>
  </property>
  <property fmtid="{D5CDD505-2E9C-101B-9397-08002B2CF9AE}" pid="11" name="MSIP_Label_fa4f97d2-a07c-4579-b521-88529c4f2d35_SiteId">
    <vt:lpwstr>2e91ef12-3cbc-456a-8637-b8d139d5d3a7</vt:lpwstr>
  </property>
  <property fmtid="{D5CDD505-2E9C-101B-9397-08002B2CF9AE}" pid="12" name="MSIP_Label_fa4f97d2-a07c-4579-b521-88529c4f2d35_ActionId">
    <vt:lpwstr>4299cc59-159c-4c2d-95b8-ae4a0adc1b6c</vt:lpwstr>
  </property>
  <property fmtid="{D5CDD505-2E9C-101B-9397-08002B2CF9AE}" pid="13" name="MSIP_Label_fa4f97d2-a07c-4579-b521-88529c4f2d35_ContentBits">
    <vt:lpwstr>0</vt:lpwstr>
  </property>
</Properties>
</file>