
<file path=[Content_Types].xml><?xml version="1.0" encoding="utf-8"?>
<Types xmlns="http://schemas.openxmlformats.org/package/2006/content-types">
  <Default Extension="14CA3600"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8DB5D1C" w14:textId="49229BF1" w:rsidR="00CF7EE6" w:rsidRDefault="00CF7EE6" w:rsidP="00D553A7">
      <w:pPr>
        <w:jc w:val="center"/>
        <w:rPr>
          <w:b/>
          <w:color w:val="808080"/>
          <w:sz w:val="30"/>
          <w:szCs w:val="30"/>
        </w:rPr>
      </w:pPr>
    </w:p>
    <w:p w14:paraId="558CFA4D" w14:textId="2183B44C" w:rsidR="0064128B" w:rsidRPr="00D27D89" w:rsidRDefault="006630BA" w:rsidP="00514099">
      <w:pPr>
        <w:jc w:val="right"/>
        <w:rPr>
          <w:rFonts w:ascii="Arial" w:hAnsi="Arial" w:cs="Arial"/>
        </w:rPr>
      </w:pPr>
      <w:r>
        <w:br/>
      </w:r>
      <w:r w:rsidR="0064128B" w:rsidRPr="00D27D89">
        <w:rPr>
          <w:rFonts w:ascii="Arial" w:hAnsi="Arial" w:cs="Arial"/>
        </w:rPr>
        <w:tab/>
      </w:r>
      <w:r w:rsidR="0064128B" w:rsidRPr="00D27D89">
        <w:rPr>
          <w:rFonts w:ascii="Arial" w:hAnsi="Arial" w:cs="Arial"/>
        </w:rPr>
        <w:tab/>
      </w:r>
      <w:r w:rsidR="0064128B" w:rsidRPr="00D27D89">
        <w:rPr>
          <w:rFonts w:ascii="Arial" w:hAnsi="Arial" w:cs="Arial"/>
        </w:rPr>
        <w:tab/>
      </w:r>
      <w:r w:rsidR="0064128B" w:rsidRPr="00D27D89">
        <w:rPr>
          <w:rFonts w:ascii="Arial" w:hAnsi="Arial" w:cs="Arial"/>
        </w:rPr>
        <w:tab/>
      </w:r>
      <w:r w:rsidR="0064128B" w:rsidRPr="00D27D89">
        <w:rPr>
          <w:rFonts w:ascii="Arial" w:hAnsi="Arial" w:cs="Arial"/>
        </w:rPr>
        <w:tab/>
        <w:t xml:space="preserve">Dato:  </w:t>
      </w:r>
      <w:r w:rsidR="0064128B">
        <w:rPr>
          <w:rFonts w:ascii="Arial" w:hAnsi="Arial" w:cs="Arial"/>
        </w:rPr>
        <w:fldChar w:fldCharType="begin"/>
      </w:r>
      <w:r w:rsidR="0064128B">
        <w:rPr>
          <w:rFonts w:ascii="Arial" w:hAnsi="Arial" w:cs="Arial"/>
        </w:rPr>
        <w:instrText xml:space="preserve"> TIME \@ "dd.MM.yyyy" </w:instrText>
      </w:r>
      <w:r w:rsidR="0064128B">
        <w:rPr>
          <w:rFonts w:ascii="Arial" w:hAnsi="Arial" w:cs="Arial"/>
        </w:rPr>
        <w:fldChar w:fldCharType="separate"/>
      </w:r>
      <w:r w:rsidR="006037B7">
        <w:rPr>
          <w:rFonts w:ascii="Arial" w:hAnsi="Arial" w:cs="Arial"/>
          <w:noProof/>
        </w:rPr>
        <w:t>18.06.2026</w:t>
      </w:r>
      <w:r w:rsidR="0064128B">
        <w:rPr>
          <w:rFonts w:ascii="Arial" w:hAnsi="Arial" w:cs="Arial"/>
        </w:rPr>
        <w:fldChar w:fldCharType="end"/>
      </w:r>
    </w:p>
    <w:p w14:paraId="1C6B4733" w14:textId="77777777" w:rsidR="0064128B" w:rsidRPr="00D27D89" w:rsidRDefault="0064128B" w:rsidP="0064128B">
      <w:pPr>
        <w:rPr>
          <w:rFonts w:ascii="Arial" w:hAnsi="Arial" w:cs="Arial"/>
        </w:rPr>
      </w:pPr>
    </w:p>
    <w:p w14:paraId="5A97203B" w14:textId="77777777" w:rsidR="0064128B" w:rsidRPr="00D27D89" w:rsidRDefault="0064128B" w:rsidP="0064128B">
      <w:pPr>
        <w:rPr>
          <w:rFonts w:ascii="Arial" w:hAnsi="Arial" w:cs="Arial"/>
        </w:rPr>
      </w:pPr>
    </w:p>
    <w:p w14:paraId="72BC53D1" w14:textId="77777777" w:rsidR="0064128B" w:rsidRPr="00D27D89" w:rsidRDefault="0064128B" w:rsidP="0064128B">
      <w:pPr>
        <w:rPr>
          <w:rFonts w:ascii="Arial" w:hAnsi="Arial" w:cs="Arial"/>
        </w:rPr>
      </w:pPr>
    </w:p>
    <w:p w14:paraId="3DE877B4" w14:textId="77777777" w:rsidR="0064128B" w:rsidRPr="00D27D89" w:rsidRDefault="0064128B" w:rsidP="0064128B">
      <w:pPr>
        <w:rPr>
          <w:rFonts w:ascii="Arial" w:hAnsi="Arial" w:cs="Arial"/>
        </w:rPr>
      </w:pPr>
      <w:r w:rsidRPr="00D27D89">
        <w:rPr>
          <w:rFonts w:ascii="Arial" w:hAnsi="Arial" w:cs="Arial"/>
          <w:sz w:val="36"/>
          <w:szCs w:val="36"/>
        </w:rPr>
        <w:t>Bemyndigelse til at sætte spor i drift efter eget arbejde.</w:t>
      </w:r>
    </w:p>
    <w:p w14:paraId="1A451B1F" w14:textId="77777777" w:rsidR="0064128B" w:rsidRPr="00D27D89" w:rsidRDefault="0064128B" w:rsidP="0064128B">
      <w:pPr>
        <w:rPr>
          <w:rFonts w:ascii="Arial" w:hAnsi="Arial" w:cs="Arial"/>
        </w:rPr>
      </w:pPr>
    </w:p>
    <w:p w14:paraId="682E28DC" w14:textId="77777777" w:rsidR="0064128B" w:rsidRPr="00D27D89" w:rsidRDefault="0064128B" w:rsidP="0064128B">
      <w:pPr>
        <w:rPr>
          <w:rFonts w:ascii="Arial" w:hAnsi="Arial" w:cs="Arial"/>
          <w:b/>
        </w:rPr>
      </w:pPr>
      <w:r w:rsidRPr="00D27D89">
        <w:rPr>
          <w:rFonts w:ascii="Arial" w:hAnsi="Arial" w:cs="Arial"/>
          <w:b/>
        </w:rPr>
        <w:t xml:space="preserve">Medarbejder navn: </w:t>
      </w:r>
      <w:r w:rsidRPr="004D7E1E">
        <w:rPr>
          <w:rFonts w:ascii="Arial" w:hAnsi="Arial" w:cs="Arial"/>
        </w:rPr>
        <w:t>______________________________</w:t>
      </w:r>
    </w:p>
    <w:p w14:paraId="4DE26D64" w14:textId="77777777" w:rsidR="0064128B" w:rsidRPr="00D27D89" w:rsidRDefault="0064128B" w:rsidP="0064128B">
      <w:pPr>
        <w:rPr>
          <w:rFonts w:ascii="Arial" w:hAnsi="Arial" w:cs="Arial"/>
        </w:rPr>
      </w:pPr>
    </w:p>
    <w:p w14:paraId="028B7DA2" w14:textId="77777777" w:rsidR="0064128B" w:rsidRPr="00D27D89" w:rsidRDefault="0064128B" w:rsidP="0064128B">
      <w:pPr>
        <w:rPr>
          <w:rFonts w:ascii="Arial" w:hAnsi="Arial" w:cs="Arial"/>
          <w:b/>
        </w:rPr>
      </w:pPr>
      <w:r w:rsidRPr="00D27D89">
        <w:rPr>
          <w:rFonts w:ascii="Arial" w:hAnsi="Arial" w:cs="Arial"/>
          <w:b/>
        </w:rPr>
        <w:t xml:space="preserve">Legitimationskort nummer: </w:t>
      </w:r>
      <w:r w:rsidRPr="004D7E1E">
        <w:rPr>
          <w:rFonts w:ascii="Arial" w:hAnsi="Arial" w:cs="Arial"/>
        </w:rPr>
        <w:t>_______________________</w:t>
      </w:r>
    </w:p>
    <w:p w14:paraId="3C5F5D55" w14:textId="77777777" w:rsidR="0064128B" w:rsidRPr="00D27D89" w:rsidRDefault="0064128B" w:rsidP="0064128B">
      <w:pPr>
        <w:rPr>
          <w:rFonts w:ascii="Arial" w:hAnsi="Arial" w:cs="Arial"/>
        </w:rPr>
      </w:pPr>
    </w:p>
    <w:p w14:paraId="318C6989" w14:textId="77777777" w:rsidR="0064128B" w:rsidRPr="00D27D89" w:rsidRDefault="0064128B" w:rsidP="0064128B">
      <w:pPr>
        <w:rPr>
          <w:rFonts w:ascii="Arial" w:hAnsi="Arial" w:cs="Arial"/>
          <w:b/>
        </w:rPr>
      </w:pPr>
      <w:r w:rsidRPr="00D27D89">
        <w:rPr>
          <w:rFonts w:ascii="Arial" w:hAnsi="Arial" w:cs="Arial"/>
          <w:b/>
        </w:rPr>
        <w:t xml:space="preserve">Virksomhed: </w:t>
      </w:r>
      <w:r w:rsidRPr="004D7E1E">
        <w:rPr>
          <w:rFonts w:ascii="Arial" w:hAnsi="Arial" w:cs="Arial"/>
        </w:rPr>
        <w:t>___________________________________</w:t>
      </w:r>
      <w:r>
        <w:rPr>
          <w:rFonts w:ascii="Arial" w:hAnsi="Arial" w:cs="Arial"/>
        </w:rPr>
        <w:t>_</w:t>
      </w:r>
    </w:p>
    <w:p w14:paraId="72B98D93" w14:textId="77777777" w:rsidR="0064128B" w:rsidRPr="00D27D89" w:rsidRDefault="0064128B" w:rsidP="0064128B">
      <w:pPr>
        <w:rPr>
          <w:rFonts w:ascii="Arial" w:hAnsi="Arial" w:cs="Arial"/>
        </w:rPr>
      </w:pPr>
    </w:p>
    <w:p w14:paraId="0B129E9E" w14:textId="414E23F9" w:rsidR="00CF6461" w:rsidRDefault="00CF6461" w:rsidP="0064128B">
      <w:pPr>
        <w:rPr>
          <w:rFonts w:ascii="Arial" w:hAnsi="Arial" w:cs="Arial"/>
          <w:b/>
        </w:rPr>
      </w:pPr>
      <w:r>
        <w:rPr>
          <w:rFonts w:ascii="Arial" w:hAnsi="Arial" w:cs="Arial"/>
          <w:b/>
        </w:rPr>
        <w:t xml:space="preserve">Bemyndigelsen gælder for kontrakten </w:t>
      </w:r>
      <w:r w:rsidR="0080143C" w:rsidRPr="0080143C">
        <w:rPr>
          <w:rFonts w:ascii="Arial" w:hAnsi="Arial" w:cs="Arial"/>
          <w:b/>
        </w:rPr>
        <w:t>1720000432</w:t>
      </w:r>
      <w:r w:rsidR="0080143C">
        <w:rPr>
          <w:rFonts w:ascii="Arial" w:hAnsi="Arial" w:cs="Arial"/>
          <w:b/>
        </w:rPr>
        <w:t xml:space="preserve"> Kh Fjern</w:t>
      </w:r>
    </w:p>
    <w:p w14:paraId="6BD8E143" w14:textId="5BDC9310" w:rsidR="0064128B" w:rsidRPr="00CF6461" w:rsidRDefault="00B80A1B" w:rsidP="0064128B">
      <w:pPr>
        <w:rPr>
          <w:rFonts w:ascii="Arial" w:hAnsi="Arial" w:cs="Arial"/>
          <w:b/>
          <w:bCs/>
        </w:rPr>
      </w:pPr>
      <w:r>
        <w:rPr>
          <w:rFonts w:ascii="Arial" w:hAnsi="Arial" w:cs="Arial"/>
          <w:b/>
          <w:bCs/>
        </w:rPr>
        <w:t>i</w:t>
      </w:r>
      <w:r w:rsidR="00CF6461" w:rsidRPr="00CF6461">
        <w:rPr>
          <w:rFonts w:ascii="Arial" w:hAnsi="Arial" w:cs="Arial"/>
          <w:b/>
          <w:bCs/>
        </w:rPr>
        <w:t xml:space="preserve"> kontraktens geografiske område og tidsmæssige periode</w:t>
      </w:r>
    </w:p>
    <w:p w14:paraId="07289F6B" w14:textId="77777777" w:rsidR="0064128B" w:rsidRPr="00E35A69" w:rsidRDefault="0064128B" w:rsidP="0064128B">
      <w:pPr>
        <w:rPr>
          <w:rFonts w:ascii="Arial" w:hAnsi="Arial" w:cs="Arial"/>
        </w:rPr>
      </w:pPr>
    </w:p>
    <w:p w14:paraId="3C7881BF" w14:textId="77777777" w:rsidR="0064128B" w:rsidRPr="00E35A69" w:rsidRDefault="0064128B" w:rsidP="0064128B">
      <w:pPr>
        <w:rPr>
          <w:rFonts w:ascii="Arial" w:hAnsi="Arial" w:cs="Arial"/>
        </w:rPr>
      </w:pPr>
      <w:r w:rsidRPr="00E35A69">
        <w:rPr>
          <w:rFonts w:ascii="Arial" w:hAnsi="Arial" w:cs="Arial"/>
        </w:rPr>
        <w:t xml:space="preserve">Tilladelsen gælder de opgavetyper, hvor kompetencen er vurderet til ”Kunne” </w:t>
      </w:r>
      <w:r>
        <w:rPr>
          <w:rFonts w:ascii="Arial" w:hAnsi="Arial" w:cs="Arial"/>
        </w:rPr>
        <w:t>i</w:t>
      </w:r>
      <w:r w:rsidRPr="00E35A69">
        <w:rPr>
          <w:rFonts w:ascii="Arial" w:hAnsi="Arial" w:cs="Arial"/>
        </w:rPr>
        <w:t xml:space="preserve"> </w:t>
      </w:r>
      <w:r>
        <w:rPr>
          <w:rFonts w:ascii="Arial" w:hAnsi="Arial" w:cs="Arial"/>
        </w:rPr>
        <w:t xml:space="preserve">det udfyldte </w:t>
      </w:r>
      <w:r w:rsidRPr="00E35A69">
        <w:rPr>
          <w:rFonts w:ascii="Arial" w:hAnsi="Arial" w:cs="Arial"/>
        </w:rPr>
        <w:t>kompetenceskema.</w:t>
      </w:r>
    </w:p>
    <w:p w14:paraId="761646DD" w14:textId="77777777" w:rsidR="0064128B" w:rsidRPr="00E35A69" w:rsidRDefault="0064128B" w:rsidP="0064128B">
      <w:pPr>
        <w:rPr>
          <w:rFonts w:ascii="Arial" w:hAnsi="Arial" w:cs="Arial"/>
        </w:rPr>
      </w:pPr>
    </w:p>
    <w:p w14:paraId="4FA97B41" w14:textId="77777777" w:rsidR="0064128B" w:rsidRPr="00E35A69" w:rsidRDefault="0064128B" w:rsidP="0064128B">
      <w:pPr>
        <w:autoSpaceDE w:val="0"/>
        <w:autoSpaceDN w:val="0"/>
        <w:adjustRightInd w:val="0"/>
        <w:rPr>
          <w:rFonts w:ascii="Arial" w:hAnsi="Arial" w:cs="Arial"/>
        </w:rPr>
      </w:pPr>
      <w:r w:rsidRPr="00E35A69">
        <w:rPr>
          <w:rFonts w:ascii="Arial" w:hAnsi="Arial" w:cs="Arial"/>
        </w:rPr>
        <w:t>En sportekniker kan være på følgende niveauer: Intet kendskab, Kende og Kunne</w:t>
      </w:r>
    </w:p>
    <w:p w14:paraId="33EA46E7" w14:textId="77777777" w:rsidR="0064128B" w:rsidRPr="00E35A69" w:rsidRDefault="0064128B" w:rsidP="0064128B">
      <w:pPr>
        <w:autoSpaceDE w:val="0"/>
        <w:autoSpaceDN w:val="0"/>
        <w:adjustRightInd w:val="0"/>
        <w:rPr>
          <w:rFonts w:ascii="Arial" w:hAnsi="Arial" w:cs="Arial"/>
        </w:rPr>
      </w:pPr>
    </w:p>
    <w:p w14:paraId="3DAEE109" w14:textId="77777777" w:rsidR="0064128B" w:rsidRDefault="0064128B" w:rsidP="0064128B">
      <w:pPr>
        <w:autoSpaceDE w:val="0"/>
        <w:autoSpaceDN w:val="0"/>
        <w:adjustRightInd w:val="0"/>
        <w:rPr>
          <w:rFonts w:ascii="Arial" w:hAnsi="Arial" w:cs="Arial"/>
        </w:rPr>
      </w:pPr>
      <w:r w:rsidRPr="00E35A69">
        <w:rPr>
          <w:rFonts w:ascii="Arial" w:hAnsi="Arial" w:cs="Arial"/>
        </w:rPr>
        <w:t>For at blive vurderet til</w:t>
      </w:r>
      <w:r>
        <w:rPr>
          <w:rFonts w:ascii="Arial" w:hAnsi="Arial" w:cs="Arial"/>
        </w:rPr>
        <w:t>,</w:t>
      </w:r>
      <w:r w:rsidRPr="00E35A69">
        <w:rPr>
          <w:rFonts w:ascii="Arial" w:hAnsi="Arial" w:cs="Arial"/>
        </w:rPr>
        <w:t xml:space="preserve"> at være på ”Kunne” niveau, skal sporteknikeren inden for det sidste år, have udført opgaven selvstændigt.</w:t>
      </w:r>
      <w:r>
        <w:rPr>
          <w:rFonts w:ascii="Arial" w:hAnsi="Arial" w:cs="Arial"/>
        </w:rPr>
        <w:t xml:space="preserve"> Eller have gennemført en virksomhedspraktik af en medarbejder, der er bemyndiget til at udføre opgaven selvstændigt.</w:t>
      </w:r>
    </w:p>
    <w:p w14:paraId="78FBFD4B" w14:textId="77777777" w:rsidR="0064128B" w:rsidRPr="00E35A69" w:rsidRDefault="0064128B" w:rsidP="0064128B">
      <w:pPr>
        <w:autoSpaceDE w:val="0"/>
        <w:autoSpaceDN w:val="0"/>
        <w:adjustRightInd w:val="0"/>
        <w:rPr>
          <w:rFonts w:ascii="Arial" w:hAnsi="Arial" w:cs="Arial"/>
        </w:rPr>
      </w:pPr>
    </w:p>
    <w:p w14:paraId="76311D14" w14:textId="77777777" w:rsidR="0064128B" w:rsidRPr="00E35A69" w:rsidRDefault="0064128B" w:rsidP="0064128B">
      <w:pPr>
        <w:autoSpaceDE w:val="0"/>
        <w:autoSpaceDN w:val="0"/>
        <w:adjustRightInd w:val="0"/>
        <w:rPr>
          <w:rFonts w:ascii="Arial" w:hAnsi="Arial" w:cs="Arial"/>
        </w:rPr>
      </w:pPr>
      <w:r w:rsidRPr="00E35A69">
        <w:rPr>
          <w:rFonts w:ascii="Arial" w:hAnsi="Arial" w:cs="Arial"/>
        </w:rPr>
        <w:t xml:space="preserve">Virksomheden skal til en hver tid kunne </w:t>
      </w:r>
      <w:r>
        <w:rPr>
          <w:rFonts w:ascii="Arial" w:hAnsi="Arial" w:cs="Arial"/>
        </w:rPr>
        <w:t>oplyse</w:t>
      </w:r>
      <w:r w:rsidRPr="00E35A69">
        <w:rPr>
          <w:rFonts w:ascii="Arial" w:hAnsi="Arial" w:cs="Arial"/>
        </w:rPr>
        <w:t xml:space="preserve"> hvilke opgaver, sporteknikeren har udført selvstændigt.</w:t>
      </w:r>
    </w:p>
    <w:p w14:paraId="55358BC4" w14:textId="77777777" w:rsidR="0064128B" w:rsidRPr="00D27D89" w:rsidRDefault="0064128B" w:rsidP="0064128B">
      <w:pPr>
        <w:rPr>
          <w:rFonts w:ascii="Arial" w:hAnsi="Arial" w:cs="Arial"/>
        </w:rPr>
      </w:pPr>
    </w:p>
    <w:p w14:paraId="023FAFA7" w14:textId="77777777" w:rsidR="0064128B" w:rsidRPr="00D27D89" w:rsidRDefault="0064128B" w:rsidP="0064128B">
      <w:pPr>
        <w:rPr>
          <w:rFonts w:ascii="Arial" w:hAnsi="Arial" w:cs="Arial"/>
          <w:b/>
        </w:rPr>
      </w:pPr>
      <w:r w:rsidRPr="00D27D89">
        <w:rPr>
          <w:rFonts w:ascii="Arial" w:hAnsi="Arial" w:cs="Arial"/>
          <w:b/>
        </w:rPr>
        <w:t>Kompetencer:</w:t>
      </w:r>
    </w:p>
    <w:p w14:paraId="60425E27" w14:textId="77777777" w:rsidR="0064128B" w:rsidRPr="00E35A69" w:rsidRDefault="0064128B" w:rsidP="0064128B">
      <w:pPr>
        <w:rPr>
          <w:rFonts w:ascii="Arial" w:hAnsi="Arial" w:cs="Arial"/>
        </w:rPr>
      </w:pPr>
      <w:r w:rsidRPr="00E35A69">
        <w:rPr>
          <w:rFonts w:ascii="Arial" w:hAnsi="Arial" w:cs="Arial"/>
        </w:rPr>
        <w:t xml:space="preserve">Medarbejderens kompetencer og erfaringer med ovennævnte typer af opgaver er fundet i orden. Medarbejderen har det </w:t>
      </w:r>
      <w:proofErr w:type="gramStart"/>
      <w:r w:rsidRPr="00E35A69">
        <w:rPr>
          <w:rFonts w:ascii="Arial" w:hAnsi="Arial" w:cs="Arial"/>
        </w:rPr>
        <w:t>fornødne</w:t>
      </w:r>
      <w:proofErr w:type="gramEnd"/>
      <w:r w:rsidRPr="00E35A69">
        <w:rPr>
          <w:rFonts w:ascii="Arial" w:hAnsi="Arial" w:cs="Arial"/>
        </w:rPr>
        <w:t xml:space="preserve"> kendskab til gældende </w:t>
      </w:r>
      <w:r>
        <w:rPr>
          <w:rFonts w:ascii="Arial" w:hAnsi="Arial" w:cs="Arial"/>
        </w:rPr>
        <w:t>B</w:t>
      </w:r>
      <w:r w:rsidRPr="00E35A69">
        <w:rPr>
          <w:rFonts w:ascii="Arial" w:hAnsi="Arial" w:cs="Arial"/>
        </w:rPr>
        <w:t xml:space="preserve">anenormer </w:t>
      </w:r>
      <w:r>
        <w:rPr>
          <w:rFonts w:ascii="Arial" w:hAnsi="Arial" w:cs="Arial"/>
        </w:rPr>
        <w:t xml:space="preserve">/ Sporregler </w:t>
      </w:r>
      <w:r w:rsidRPr="00E35A69">
        <w:rPr>
          <w:rFonts w:ascii="Arial" w:hAnsi="Arial" w:cs="Arial"/>
        </w:rPr>
        <w:t xml:space="preserve">indenfor de </w:t>
      </w:r>
      <w:r>
        <w:rPr>
          <w:rFonts w:ascii="Arial" w:hAnsi="Arial" w:cs="Arial"/>
        </w:rPr>
        <w:t>enkelte</w:t>
      </w:r>
      <w:r w:rsidRPr="00E35A69">
        <w:rPr>
          <w:rFonts w:ascii="Arial" w:hAnsi="Arial" w:cs="Arial"/>
        </w:rPr>
        <w:t xml:space="preserve"> opgavetyper.</w:t>
      </w:r>
    </w:p>
    <w:p w14:paraId="6D22D8C2" w14:textId="77777777" w:rsidR="0064128B" w:rsidRDefault="0064128B" w:rsidP="0064128B">
      <w:pPr>
        <w:rPr>
          <w:rFonts w:ascii="Arial" w:hAnsi="Arial" w:cs="Arial"/>
        </w:rPr>
      </w:pPr>
    </w:p>
    <w:p w14:paraId="6CE26C1B" w14:textId="77777777" w:rsidR="0064128B" w:rsidRDefault="0064128B" w:rsidP="0064128B">
      <w:pPr>
        <w:rPr>
          <w:rFonts w:ascii="Arial" w:hAnsi="Arial" w:cs="Arial"/>
        </w:rPr>
      </w:pPr>
    </w:p>
    <w:p w14:paraId="455A3BB9" w14:textId="77777777" w:rsidR="0064128B" w:rsidRPr="00E35A69" w:rsidRDefault="0064128B" w:rsidP="0064128B">
      <w:pPr>
        <w:rPr>
          <w:rFonts w:ascii="Arial" w:hAnsi="Arial" w:cs="Arial"/>
        </w:rPr>
      </w:pPr>
    </w:p>
    <w:p w14:paraId="31B2020C" w14:textId="77777777" w:rsidR="0064128B" w:rsidRPr="00E35A69" w:rsidRDefault="0064128B" w:rsidP="0064128B">
      <w:pPr>
        <w:rPr>
          <w:rFonts w:ascii="Arial" w:hAnsi="Arial" w:cs="Arial"/>
        </w:rPr>
      </w:pPr>
    </w:p>
    <w:p w14:paraId="15055809" w14:textId="77777777" w:rsidR="0064128B" w:rsidRPr="00D27D89" w:rsidRDefault="0064128B" w:rsidP="0064128B">
      <w:pPr>
        <w:rPr>
          <w:rFonts w:ascii="Arial" w:hAnsi="Arial" w:cs="Arial"/>
        </w:rPr>
      </w:pPr>
      <w:r>
        <w:rPr>
          <w:rFonts w:ascii="Arial" w:hAnsi="Arial" w:cs="Arial"/>
          <w:b/>
        </w:rPr>
        <w:t>Dato og u</w:t>
      </w:r>
      <w:r w:rsidRPr="00D27D89">
        <w:rPr>
          <w:rFonts w:ascii="Arial" w:hAnsi="Arial" w:cs="Arial"/>
          <w:b/>
        </w:rPr>
        <w:t xml:space="preserve">nderskrift, </w:t>
      </w:r>
      <w:r>
        <w:rPr>
          <w:rFonts w:ascii="Arial" w:hAnsi="Arial" w:cs="Arial"/>
          <w:b/>
        </w:rPr>
        <w:t xml:space="preserve">arbejdsleder for virksomhed: </w:t>
      </w:r>
      <w:r w:rsidRPr="00E35A69">
        <w:rPr>
          <w:rFonts w:ascii="Arial" w:hAnsi="Arial" w:cs="Arial"/>
        </w:rPr>
        <w:t>_</w:t>
      </w:r>
      <w:r>
        <w:rPr>
          <w:rFonts w:ascii="Arial" w:hAnsi="Arial" w:cs="Arial"/>
        </w:rPr>
        <w:t>__</w:t>
      </w:r>
      <w:r w:rsidRPr="00E35A69">
        <w:rPr>
          <w:rFonts w:ascii="Arial" w:hAnsi="Arial" w:cs="Arial"/>
        </w:rPr>
        <w:t>____________________________</w:t>
      </w:r>
    </w:p>
    <w:p w14:paraId="090F044D" w14:textId="77777777" w:rsidR="0064128B" w:rsidRPr="00D27D89" w:rsidRDefault="0064128B" w:rsidP="0064128B">
      <w:pPr>
        <w:rPr>
          <w:rFonts w:ascii="Arial" w:hAnsi="Arial" w:cs="Arial"/>
        </w:rPr>
      </w:pPr>
    </w:p>
    <w:p w14:paraId="2024A5D6" w14:textId="77777777" w:rsidR="0064128B" w:rsidRDefault="0064128B" w:rsidP="0064128B">
      <w:pPr>
        <w:rPr>
          <w:rFonts w:ascii="Arial" w:hAnsi="Arial" w:cs="Arial"/>
        </w:rPr>
      </w:pPr>
    </w:p>
    <w:p w14:paraId="38FACE7F" w14:textId="77777777" w:rsidR="0064128B" w:rsidRPr="00E35A69" w:rsidRDefault="0064128B" w:rsidP="0064128B">
      <w:pPr>
        <w:rPr>
          <w:rFonts w:ascii="Arial" w:hAnsi="Arial" w:cs="Arial"/>
        </w:rPr>
      </w:pPr>
    </w:p>
    <w:p w14:paraId="08D0AA1E" w14:textId="25CAF7CE" w:rsidR="0064128B" w:rsidRPr="00E35A69" w:rsidRDefault="0064128B" w:rsidP="0064128B">
      <w:pPr>
        <w:rPr>
          <w:rFonts w:ascii="Arial" w:hAnsi="Arial" w:cs="Arial"/>
        </w:rPr>
      </w:pPr>
      <w:r>
        <w:rPr>
          <w:rFonts w:ascii="Arial" w:hAnsi="Arial" w:cs="Arial"/>
          <w:b/>
        </w:rPr>
        <w:t>Dato og u</w:t>
      </w:r>
      <w:r w:rsidRPr="00D27D89">
        <w:rPr>
          <w:rFonts w:ascii="Arial" w:hAnsi="Arial" w:cs="Arial"/>
          <w:b/>
        </w:rPr>
        <w:t>nderskrift, sektionschef</w:t>
      </w:r>
      <w:r>
        <w:rPr>
          <w:rFonts w:ascii="Arial" w:hAnsi="Arial" w:cs="Arial"/>
          <w:b/>
        </w:rPr>
        <w:t xml:space="preserve"> for driftsansvar</w:t>
      </w:r>
      <w:r w:rsidRPr="00D27D89">
        <w:rPr>
          <w:rFonts w:ascii="Arial" w:hAnsi="Arial" w:cs="Arial"/>
          <w:b/>
        </w:rPr>
        <w:t xml:space="preserve">: </w:t>
      </w:r>
      <w:r w:rsidRPr="00E35A69">
        <w:rPr>
          <w:rFonts w:ascii="Arial" w:hAnsi="Arial" w:cs="Arial"/>
        </w:rPr>
        <w:t>______________________________</w:t>
      </w:r>
    </w:p>
    <w:p w14:paraId="481AFB6B" w14:textId="77777777" w:rsidR="0064128B" w:rsidRDefault="0064128B" w:rsidP="0064128B"/>
    <w:p w14:paraId="4E2C0C64" w14:textId="77777777" w:rsidR="0064128B" w:rsidRDefault="0064128B" w:rsidP="0064128B"/>
    <w:p w14:paraId="2371A3B7" w14:textId="0AE42DFA" w:rsidR="006630BA" w:rsidRDefault="006630BA" w:rsidP="00D553A7">
      <w:pPr>
        <w:jc w:val="center"/>
      </w:pPr>
      <w:r>
        <w:br/>
      </w:r>
    </w:p>
    <w:p w14:paraId="2BDBC04A" w14:textId="77777777" w:rsidR="006630BA" w:rsidRDefault="006630BA">
      <w:r>
        <w:br w:type="page"/>
      </w:r>
    </w:p>
    <w:p w14:paraId="4AF55FDC" w14:textId="77777777" w:rsidR="007425CA" w:rsidRDefault="007425CA" w:rsidP="00D553A7">
      <w:pPr>
        <w:jc w:val="center"/>
      </w:pPr>
    </w:p>
    <w:tbl>
      <w:tblPr>
        <w:tblW w:w="10349" w:type="dxa"/>
        <w:tblInd w:w="-299" w:type="dxa"/>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Layout w:type="fixed"/>
        <w:tblCellMar>
          <w:left w:w="70" w:type="dxa"/>
          <w:right w:w="70" w:type="dxa"/>
        </w:tblCellMar>
        <w:tblLook w:val="00A0" w:firstRow="1" w:lastRow="0" w:firstColumn="1" w:lastColumn="0" w:noHBand="0" w:noVBand="0"/>
      </w:tblPr>
      <w:tblGrid>
        <w:gridCol w:w="2127"/>
        <w:gridCol w:w="1276"/>
        <w:gridCol w:w="1417"/>
        <w:gridCol w:w="426"/>
        <w:gridCol w:w="1275"/>
        <w:gridCol w:w="993"/>
        <w:gridCol w:w="283"/>
        <w:gridCol w:w="851"/>
        <w:gridCol w:w="425"/>
        <w:gridCol w:w="1276"/>
      </w:tblGrid>
      <w:tr w:rsidR="00670E52" w:rsidRPr="00D553A7" w14:paraId="48669A85" w14:textId="77777777" w:rsidTr="00717612">
        <w:trPr>
          <w:cantSplit/>
          <w:trHeight w:val="427"/>
        </w:trPr>
        <w:tc>
          <w:tcPr>
            <w:tcW w:w="2127" w:type="dxa"/>
          </w:tcPr>
          <w:p w14:paraId="46C11665" w14:textId="77777777" w:rsidR="007425CA" w:rsidRDefault="007425CA" w:rsidP="00670E52">
            <w:pPr>
              <w:rPr>
                <w:b/>
                <w:sz w:val="18"/>
                <w:szCs w:val="18"/>
              </w:rPr>
            </w:pPr>
          </w:p>
          <w:p w14:paraId="02B43F91" w14:textId="7488FF8F" w:rsidR="00670E52" w:rsidRPr="00D553A7" w:rsidRDefault="00670E52" w:rsidP="00670E52">
            <w:pPr>
              <w:rPr>
                <w:b/>
                <w:sz w:val="18"/>
                <w:szCs w:val="18"/>
              </w:rPr>
            </w:pPr>
            <w:r w:rsidRPr="00D553A7">
              <w:rPr>
                <w:b/>
                <w:sz w:val="18"/>
                <w:szCs w:val="18"/>
              </w:rPr>
              <w:t>Navn:</w:t>
            </w:r>
          </w:p>
        </w:tc>
        <w:tc>
          <w:tcPr>
            <w:tcW w:w="5387" w:type="dxa"/>
            <w:gridSpan w:val="5"/>
            <w:vAlign w:val="center"/>
          </w:tcPr>
          <w:p w14:paraId="579DBBE9" w14:textId="77777777" w:rsidR="00670E52" w:rsidRPr="00D553A7" w:rsidRDefault="00670E52" w:rsidP="00EB12CC">
            <w:pPr>
              <w:rPr>
                <w:b/>
                <w:sz w:val="18"/>
                <w:szCs w:val="18"/>
              </w:rPr>
            </w:pPr>
          </w:p>
        </w:tc>
        <w:tc>
          <w:tcPr>
            <w:tcW w:w="1134" w:type="dxa"/>
            <w:gridSpan w:val="2"/>
          </w:tcPr>
          <w:p w14:paraId="232FF9E8" w14:textId="00C27B89" w:rsidR="00670E52" w:rsidRPr="00D553A7" w:rsidRDefault="00670E52" w:rsidP="00670E52">
            <w:pPr>
              <w:rPr>
                <w:b/>
                <w:sz w:val="18"/>
                <w:szCs w:val="18"/>
              </w:rPr>
            </w:pPr>
            <w:r>
              <w:rPr>
                <w:b/>
                <w:sz w:val="18"/>
                <w:szCs w:val="18"/>
              </w:rPr>
              <w:t>Dato:</w:t>
            </w:r>
          </w:p>
        </w:tc>
        <w:tc>
          <w:tcPr>
            <w:tcW w:w="1701" w:type="dxa"/>
            <w:gridSpan w:val="2"/>
            <w:vAlign w:val="center"/>
          </w:tcPr>
          <w:p w14:paraId="57F7618F" w14:textId="3F25AB78" w:rsidR="00670E52" w:rsidRPr="00D553A7" w:rsidRDefault="00670E52" w:rsidP="00EB12CC">
            <w:pPr>
              <w:rPr>
                <w:b/>
                <w:sz w:val="18"/>
                <w:szCs w:val="18"/>
              </w:rPr>
            </w:pPr>
          </w:p>
        </w:tc>
      </w:tr>
      <w:tr w:rsidR="00D553A7" w:rsidRPr="00D553A7" w14:paraId="3ED0090B" w14:textId="77777777" w:rsidTr="00717612">
        <w:trPr>
          <w:cantSplit/>
          <w:trHeight w:hRule="exact" w:val="838"/>
        </w:trPr>
        <w:tc>
          <w:tcPr>
            <w:tcW w:w="2127" w:type="dxa"/>
            <w:tcBorders>
              <w:top w:val="nil"/>
            </w:tcBorders>
            <w:vAlign w:val="center"/>
          </w:tcPr>
          <w:p w14:paraId="2342BC8E" w14:textId="77777777" w:rsidR="00D553A7" w:rsidRDefault="00D553A7" w:rsidP="00EB12CC">
            <w:pPr>
              <w:rPr>
                <w:b/>
                <w:sz w:val="18"/>
                <w:szCs w:val="18"/>
              </w:rPr>
            </w:pPr>
            <w:r w:rsidRPr="00D553A7">
              <w:rPr>
                <w:b/>
                <w:sz w:val="18"/>
                <w:szCs w:val="18"/>
              </w:rPr>
              <w:t>Banedanmark Medarbejder nr.:</w:t>
            </w:r>
            <w:r w:rsidRPr="00D553A7">
              <w:rPr>
                <w:b/>
                <w:color w:val="FF0000"/>
                <w:sz w:val="18"/>
                <w:szCs w:val="18"/>
              </w:rPr>
              <w:t xml:space="preserve"> </w:t>
            </w:r>
          </w:p>
          <w:p w14:paraId="2703DA7B" w14:textId="77777777" w:rsidR="00670E52" w:rsidRPr="007425CA" w:rsidRDefault="00670E52" w:rsidP="00670E52">
            <w:pPr>
              <w:ind w:left="74" w:hanging="74"/>
              <w:rPr>
                <w:b/>
                <w:i/>
                <w:sz w:val="18"/>
                <w:szCs w:val="18"/>
              </w:rPr>
            </w:pPr>
            <w:r w:rsidRPr="007425CA">
              <w:rPr>
                <w:b/>
                <w:i/>
                <w:sz w:val="18"/>
                <w:szCs w:val="18"/>
              </w:rPr>
              <w:t xml:space="preserve">BDK </w:t>
            </w:r>
            <w:proofErr w:type="spellStart"/>
            <w:r w:rsidRPr="007425CA">
              <w:rPr>
                <w:b/>
                <w:i/>
                <w:sz w:val="18"/>
                <w:szCs w:val="18"/>
              </w:rPr>
              <w:t>medar</w:t>
            </w:r>
            <w:proofErr w:type="spellEnd"/>
            <w:r w:rsidRPr="007425CA">
              <w:rPr>
                <w:b/>
                <w:i/>
                <w:sz w:val="18"/>
                <w:szCs w:val="18"/>
              </w:rPr>
              <w:t>. nr. findes</w:t>
            </w:r>
          </w:p>
          <w:p w14:paraId="52485E10" w14:textId="59E15851" w:rsidR="00D553A7" w:rsidRPr="00D553A7" w:rsidRDefault="00670E52" w:rsidP="00670E52">
            <w:pPr>
              <w:rPr>
                <w:b/>
                <w:sz w:val="18"/>
                <w:szCs w:val="18"/>
              </w:rPr>
            </w:pPr>
            <w:r w:rsidRPr="007425CA">
              <w:rPr>
                <w:b/>
                <w:i/>
                <w:sz w:val="18"/>
                <w:szCs w:val="18"/>
              </w:rPr>
              <w:t>på E-card</w:t>
            </w:r>
            <w:r w:rsidRPr="007425CA">
              <w:rPr>
                <w:b/>
                <w:i/>
                <w:color w:val="FF0000"/>
                <w:sz w:val="18"/>
                <w:szCs w:val="18"/>
              </w:rPr>
              <w:t>.</w:t>
            </w:r>
          </w:p>
        </w:tc>
        <w:tc>
          <w:tcPr>
            <w:tcW w:w="5387" w:type="dxa"/>
            <w:gridSpan w:val="5"/>
            <w:tcBorders>
              <w:top w:val="nil"/>
            </w:tcBorders>
            <w:vAlign w:val="center"/>
          </w:tcPr>
          <w:p w14:paraId="3D4D7AC8" w14:textId="77777777" w:rsidR="00D553A7" w:rsidRPr="00D553A7" w:rsidRDefault="00D553A7" w:rsidP="00EB12CC">
            <w:pPr>
              <w:rPr>
                <w:b/>
                <w:sz w:val="18"/>
                <w:szCs w:val="18"/>
              </w:rPr>
            </w:pPr>
          </w:p>
        </w:tc>
        <w:tc>
          <w:tcPr>
            <w:tcW w:w="1134" w:type="dxa"/>
            <w:gridSpan w:val="2"/>
            <w:tcBorders>
              <w:top w:val="nil"/>
            </w:tcBorders>
          </w:tcPr>
          <w:p w14:paraId="606C24DE" w14:textId="77777777" w:rsidR="00D553A7" w:rsidRPr="00D553A7" w:rsidRDefault="00D553A7" w:rsidP="00EB12CC">
            <w:pPr>
              <w:rPr>
                <w:b/>
                <w:sz w:val="18"/>
                <w:szCs w:val="18"/>
              </w:rPr>
            </w:pPr>
            <w:r w:rsidRPr="00D553A7">
              <w:rPr>
                <w:b/>
                <w:sz w:val="18"/>
                <w:szCs w:val="18"/>
              </w:rPr>
              <w:t xml:space="preserve">Initialer: </w:t>
            </w:r>
          </w:p>
        </w:tc>
        <w:tc>
          <w:tcPr>
            <w:tcW w:w="1701" w:type="dxa"/>
            <w:gridSpan w:val="2"/>
            <w:tcBorders>
              <w:top w:val="nil"/>
            </w:tcBorders>
          </w:tcPr>
          <w:p w14:paraId="2FCF4D2A" w14:textId="77777777" w:rsidR="00D553A7" w:rsidRPr="00D553A7" w:rsidRDefault="00D553A7" w:rsidP="00EB12CC">
            <w:pPr>
              <w:rPr>
                <w:b/>
                <w:sz w:val="18"/>
                <w:szCs w:val="18"/>
              </w:rPr>
            </w:pPr>
          </w:p>
        </w:tc>
      </w:tr>
      <w:tr w:rsidR="00D553A7" w:rsidRPr="00D553A7" w14:paraId="0398511D" w14:textId="77777777" w:rsidTr="00717612">
        <w:trPr>
          <w:cantSplit/>
          <w:trHeight w:hRule="exact" w:val="438"/>
        </w:trPr>
        <w:tc>
          <w:tcPr>
            <w:tcW w:w="2127" w:type="dxa"/>
            <w:tcBorders>
              <w:top w:val="nil"/>
            </w:tcBorders>
            <w:vAlign w:val="center"/>
          </w:tcPr>
          <w:p w14:paraId="4DF7BB18" w14:textId="20BD64E7" w:rsidR="00D553A7" w:rsidRPr="00D553A7" w:rsidRDefault="00670E52" w:rsidP="00EB12CC">
            <w:pPr>
              <w:rPr>
                <w:b/>
                <w:sz w:val="18"/>
                <w:szCs w:val="18"/>
              </w:rPr>
            </w:pPr>
            <w:r>
              <w:rPr>
                <w:b/>
                <w:sz w:val="18"/>
                <w:szCs w:val="18"/>
              </w:rPr>
              <w:t>Jobtitel</w:t>
            </w:r>
            <w:r w:rsidR="00D553A7" w:rsidRPr="00D553A7">
              <w:rPr>
                <w:b/>
                <w:sz w:val="18"/>
                <w:szCs w:val="18"/>
              </w:rPr>
              <w:t>:</w:t>
            </w:r>
          </w:p>
        </w:tc>
        <w:tc>
          <w:tcPr>
            <w:tcW w:w="8222" w:type="dxa"/>
            <w:gridSpan w:val="9"/>
            <w:tcBorders>
              <w:top w:val="nil"/>
            </w:tcBorders>
            <w:vAlign w:val="center"/>
          </w:tcPr>
          <w:p w14:paraId="33D1683A" w14:textId="77777777" w:rsidR="00D553A7" w:rsidRPr="00D553A7" w:rsidRDefault="00D553A7" w:rsidP="00EB12CC">
            <w:pPr>
              <w:rPr>
                <w:b/>
                <w:sz w:val="18"/>
                <w:szCs w:val="18"/>
              </w:rPr>
            </w:pPr>
          </w:p>
        </w:tc>
      </w:tr>
      <w:tr w:rsidR="00D553A7" w:rsidRPr="00D553A7" w14:paraId="5BD05D48" w14:textId="77777777" w:rsidTr="00717612">
        <w:trPr>
          <w:cantSplit/>
          <w:trHeight w:hRule="exact" w:val="1215"/>
        </w:trPr>
        <w:tc>
          <w:tcPr>
            <w:tcW w:w="2127" w:type="dxa"/>
            <w:tcBorders>
              <w:top w:val="nil"/>
            </w:tcBorders>
            <w:vAlign w:val="center"/>
          </w:tcPr>
          <w:p w14:paraId="6B557C7B" w14:textId="77777777" w:rsidR="00351D93" w:rsidRPr="007425CA" w:rsidRDefault="00D553A7" w:rsidP="00351D93">
            <w:pPr>
              <w:rPr>
                <w:b/>
                <w:i/>
                <w:sz w:val="18"/>
                <w:szCs w:val="18"/>
              </w:rPr>
            </w:pPr>
            <w:r w:rsidRPr="00D553A7">
              <w:rPr>
                <w:b/>
                <w:sz w:val="18"/>
                <w:szCs w:val="18"/>
              </w:rPr>
              <w:t>Uddannelse</w:t>
            </w:r>
            <w:r w:rsidR="00670E52">
              <w:rPr>
                <w:b/>
                <w:sz w:val="18"/>
                <w:szCs w:val="18"/>
              </w:rPr>
              <w:t>(r)</w:t>
            </w:r>
            <w:r w:rsidRPr="00D553A7">
              <w:rPr>
                <w:b/>
                <w:sz w:val="18"/>
                <w:szCs w:val="18"/>
              </w:rPr>
              <w:t>:</w:t>
            </w:r>
            <w:r w:rsidR="00351D93">
              <w:rPr>
                <w:b/>
                <w:sz w:val="18"/>
                <w:szCs w:val="18"/>
              </w:rPr>
              <w:br/>
            </w:r>
            <w:r w:rsidR="00351D93" w:rsidRPr="007425CA">
              <w:rPr>
                <w:b/>
                <w:i/>
                <w:sz w:val="18"/>
                <w:szCs w:val="18"/>
              </w:rPr>
              <w:t xml:space="preserve">Findes i vejledning </w:t>
            </w:r>
          </w:p>
          <w:p w14:paraId="056C896D" w14:textId="49957078" w:rsidR="00D553A7" w:rsidRPr="00D553A7" w:rsidRDefault="00351D93" w:rsidP="00351D93">
            <w:pPr>
              <w:rPr>
                <w:b/>
                <w:sz w:val="18"/>
                <w:szCs w:val="18"/>
              </w:rPr>
            </w:pPr>
            <w:r w:rsidRPr="007425CA">
              <w:rPr>
                <w:b/>
                <w:i/>
                <w:sz w:val="18"/>
                <w:szCs w:val="18"/>
              </w:rPr>
              <w:t>”Retningslinjer for kompetencestyring inden for jernbanesikkerhed”</w:t>
            </w:r>
          </w:p>
        </w:tc>
        <w:tc>
          <w:tcPr>
            <w:tcW w:w="8222" w:type="dxa"/>
            <w:gridSpan w:val="9"/>
            <w:tcBorders>
              <w:top w:val="nil"/>
            </w:tcBorders>
          </w:tcPr>
          <w:p w14:paraId="74ED74E6" w14:textId="77777777" w:rsidR="00D553A7" w:rsidRPr="007425CA" w:rsidRDefault="00351D93" w:rsidP="00351D93">
            <w:pPr>
              <w:rPr>
                <w:b/>
                <w:i/>
                <w:sz w:val="18"/>
                <w:szCs w:val="18"/>
              </w:rPr>
            </w:pPr>
            <w:r w:rsidRPr="007425CA">
              <w:rPr>
                <w:b/>
                <w:i/>
                <w:sz w:val="18"/>
                <w:szCs w:val="18"/>
              </w:rPr>
              <w:t>Faglige uddannelser (svendebrev, eksamen), f.eks. elektriker, smed, maskinmester mv.</w:t>
            </w:r>
          </w:p>
          <w:p w14:paraId="54DCCB8F" w14:textId="77777777" w:rsidR="00DE5866" w:rsidRPr="007425CA" w:rsidRDefault="00DE5866" w:rsidP="00351D93">
            <w:pPr>
              <w:rPr>
                <w:b/>
                <w:sz w:val="18"/>
                <w:szCs w:val="18"/>
              </w:rPr>
            </w:pPr>
          </w:p>
          <w:p w14:paraId="2FE0BD71" w14:textId="4504667E" w:rsidR="00DE5866" w:rsidRPr="007425CA" w:rsidRDefault="00DE5866" w:rsidP="00351D93">
            <w:pPr>
              <w:rPr>
                <w:b/>
                <w:sz w:val="18"/>
                <w:szCs w:val="18"/>
              </w:rPr>
            </w:pPr>
          </w:p>
        </w:tc>
      </w:tr>
      <w:tr w:rsidR="00670E52" w:rsidRPr="00D553A7" w14:paraId="64C93B16" w14:textId="77777777" w:rsidTr="00717612">
        <w:trPr>
          <w:cantSplit/>
          <w:trHeight w:hRule="exact" w:val="977"/>
        </w:trPr>
        <w:tc>
          <w:tcPr>
            <w:tcW w:w="2127" w:type="dxa"/>
            <w:tcBorders>
              <w:top w:val="nil"/>
            </w:tcBorders>
            <w:vAlign w:val="center"/>
          </w:tcPr>
          <w:p w14:paraId="083AC285" w14:textId="3A0B1C57" w:rsidR="00670E52" w:rsidRPr="00D553A7" w:rsidRDefault="00670E52" w:rsidP="00EB12CC">
            <w:pPr>
              <w:rPr>
                <w:b/>
                <w:sz w:val="18"/>
                <w:szCs w:val="18"/>
              </w:rPr>
            </w:pPr>
            <w:r>
              <w:rPr>
                <w:b/>
                <w:sz w:val="18"/>
                <w:szCs w:val="18"/>
              </w:rPr>
              <w:t>Funktionsbeskrivelse(r):</w:t>
            </w:r>
            <w:r w:rsidR="0000056B">
              <w:rPr>
                <w:b/>
                <w:sz w:val="18"/>
                <w:szCs w:val="18"/>
              </w:rPr>
              <w:br/>
            </w:r>
            <w:r w:rsidR="0000056B" w:rsidRPr="007425CA">
              <w:rPr>
                <w:b/>
                <w:i/>
                <w:iCs/>
                <w:sz w:val="18"/>
                <w:szCs w:val="18"/>
              </w:rPr>
              <w:t>Funktionsbeskrivelse med K5 på kunne-niveau, som skemaet knytter sig til.</w:t>
            </w:r>
          </w:p>
        </w:tc>
        <w:tc>
          <w:tcPr>
            <w:tcW w:w="8222" w:type="dxa"/>
            <w:gridSpan w:val="9"/>
            <w:tcBorders>
              <w:top w:val="nil"/>
            </w:tcBorders>
            <w:vAlign w:val="center"/>
          </w:tcPr>
          <w:p w14:paraId="53F78E2D" w14:textId="77777777" w:rsidR="0000056B" w:rsidRDefault="0000056B" w:rsidP="0000056B">
            <w:pPr>
              <w:rPr>
                <w:sz w:val="18"/>
                <w:szCs w:val="18"/>
              </w:rPr>
            </w:pPr>
            <w:r>
              <w:rPr>
                <w:sz w:val="18"/>
                <w:szCs w:val="18"/>
              </w:rPr>
              <w:t xml:space="preserve">Tekniker (fagarbejdsleder/holdleder), fag </w:t>
            </w:r>
            <w:sdt>
              <w:sdtPr>
                <w:rPr>
                  <w:sz w:val="18"/>
                  <w:szCs w:val="18"/>
                </w:rPr>
                <w:id w:val="-2075034147"/>
                <w14:checkbox>
                  <w14:checked w14:val="0"/>
                  <w14:checkedState w14:val="2612" w14:font="MS Gothic"/>
                  <w14:uncheckedState w14:val="2610" w14:font="MS Gothic"/>
                </w14:checkbox>
              </w:sdtPr>
              <w:sdtEndPr/>
              <w:sdtContent>
                <w:r>
                  <w:rPr>
                    <w:rFonts w:ascii="MS Gothic" w:eastAsia="MS Gothic" w:hAnsi="MS Gothic" w:hint="eastAsia"/>
                    <w:sz w:val="18"/>
                    <w:szCs w:val="18"/>
                  </w:rPr>
                  <w:t>☐</w:t>
                </w:r>
              </w:sdtContent>
            </w:sdt>
          </w:p>
          <w:p w14:paraId="5B163082" w14:textId="77777777" w:rsidR="0000056B" w:rsidRDefault="0000056B" w:rsidP="0000056B">
            <w:pPr>
              <w:rPr>
                <w:sz w:val="18"/>
                <w:szCs w:val="18"/>
              </w:rPr>
            </w:pPr>
          </w:p>
          <w:p w14:paraId="514525D5" w14:textId="2CC4AACC" w:rsidR="00670E52" w:rsidRPr="00D553A7" w:rsidRDefault="0000056B" w:rsidP="0000056B">
            <w:pPr>
              <w:rPr>
                <w:b/>
                <w:sz w:val="18"/>
                <w:szCs w:val="18"/>
              </w:rPr>
            </w:pPr>
            <w:r>
              <w:rPr>
                <w:sz w:val="18"/>
                <w:szCs w:val="18"/>
              </w:rPr>
              <w:t xml:space="preserve">Jernbanearbejder, fag </w:t>
            </w:r>
            <w:sdt>
              <w:sdtPr>
                <w:rPr>
                  <w:sz w:val="18"/>
                  <w:szCs w:val="18"/>
                </w:rPr>
                <w:id w:val="844136536"/>
                <w14:checkbox>
                  <w14:checked w14:val="0"/>
                  <w14:checkedState w14:val="2612" w14:font="MS Gothic"/>
                  <w14:uncheckedState w14:val="2610" w14:font="MS Gothic"/>
                </w14:checkbox>
              </w:sdtPr>
              <w:sdtEndPr/>
              <w:sdtContent>
                <w:r>
                  <w:rPr>
                    <w:rFonts w:ascii="MS Gothic" w:eastAsia="MS Gothic" w:hAnsi="MS Gothic" w:hint="eastAsia"/>
                    <w:sz w:val="18"/>
                    <w:szCs w:val="18"/>
                  </w:rPr>
                  <w:t>☐</w:t>
                </w:r>
              </w:sdtContent>
            </w:sdt>
          </w:p>
        </w:tc>
      </w:tr>
      <w:tr w:rsidR="00D553A7" w:rsidRPr="00D553A7" w14:paraId="4F53F17A"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rPr>
          <w:trHeight w:val="1110"/>
        </w:trPr>
        <w:tc>
          <w:tcPr>
            <w:tcW w:w="3403" w:type="dxa"/>
            <w:gridSpan w:val="2"/>
            <w:tcBorders>
              <w:top w:val="double" w:sz="4" w:space="0" w:color="auto"/>
            </w:tcBorders>
            <w:shd w:val="clear" w:color="auto" w:fill="8DB3E2" w:themeFill="text2" w:themeFillTint="66"/>
          </w:tcPr>
          <w:p w14:paraId="480B8CF5" w14:textId="77777777" w:rsidR="00D553A7" w:rsidRPr="00D553A7" w:rsidRDefault="00D553A7" w:rsidP="00EB12CC">
            <w:pPr>
              <w:tabs>
                <w:tab w:val="left" w:pos="-1985"/>
                <w:tab w:val="left" w:pos="-1225"/>
                <w:tab w:val="left" w:pos="935"/>
                <w:tab w:val="left" w:pos="3575"/>
                <w:tab w:val="left" w:pos="6095"/>
                <w:tab w:val="left" w:pos="8255"/>
              </w:tabs>
              <w:rPr>
                <w:sz w:val="18"/>
                <w:szCs w:val="18"/>
              </w:rPr>
            </w:pPr>
          </w:p>
          <w:p w14:paraId="7E2B6D4A" w14:textId="77777777" w:rsidR="00D553A7" w:rsidRPr="00D553A7" w:rsidRDefault="00D553A7" w:rsidP="00EB12CC">
            <w:pPr>
              <w:tabs>
                <w:tab w:val="left" w:pos="-1985"/>
                <w:tab w:val="left" w:pos="-1225"/>
                <w:tab w:val="left" w:pos="935"/>
                <w:tab w:val="left" w:pos="3575"/>
                <w:tab w:val="left" w:pos="6095"/>
                <w:tab w:val="left" w:pos="8255"/>
              </w:tabs>
              <w:jc w:val="center"/>
              <w:rPr>
                <w:b/>
                <w:sz w:val="18"/>
                <w:szCs w:val="18"/>
              </w:rPr>
            </w:pPr>
            <w:r w:rsidRPr="00D553A7">
              <w:rPr>
                <w:b/>
                <w:sz w:val="18"/>
                <w:szCs w:val="18"/>
              </w:rPr>
              <w:t>Husk også at udfylde</w:t>
            </w:r>
          </w:p>
          <w:p w14:paraId="630CAB5D"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b/>
                <w:sz w:val="18"/>
                <w:szCs w:val="18"/>
              </w:rPr>
              <w:t>side 2.</w:t>
            </w:r>
          </w:p>
        </w:tc>
        <w:tc>
          <w:tcPr>
            <w:tcW w:w="1843" w:type="dxa"/>
            <w:gridSpan w:val="2"/>
            <w:tcBorders>
              <w:top w:val="double" w:sz="4" w:space="0" w:color="auto"/>
            </w:tcBorders>
            <w:shd w:val="clear" w:color="auto" w:fill="8DB3E2" w:themeFill="text2" w:themeFillTint="66"/>
          </w:tcPr>
          <w:p w14:paraId="7816F5CF" w14:textId="77777777" w:rsidR="00D553A7" w:rsidRPr="00D553A7" w:rsidRDefault="00D553A7" w:rsidP="00EB12CC">
            <w:pPr>
              <w:tabs>
                <w:tab w:val="left" w:pos="-1985"/>
                <w:tab w:val="left" w:pos="-1225"/>
                <w:tab w:val="left" w:pos="1176"/>
                <w:tab w:val="left" w:pos="3575"/>
                <w:tab w:val="left" w:pos="6095"/>
                <w:tab w:val="left" w:pos="8255"/>
              </w:tabs>
              <w:jc w:val="center"/>
              <w:rPr>
                <w:b/>
                <w:sz w:val="18"/>
                <w:szCs w:val="18"/>
              </w:rPr>
            </w:pPr>
            <w:r w:rsidRPr="00D553A7">
              <w:rPr>
                <w:b/>
                <w:sz w:val="18"/>
                <w:szCs w:val="18"/>
              </w:rPr>
              <w:t>Intet kendskab (0)</w:t>
            </w:r>
          </w:p>
          <w:p w14:paraId="23E0FD0A" w14:textId="77777777" w:rsidR="00D553A7" w:rsidRPr="00D553A7" w:rsidRDefault="00D553A7" w:rsidP="00EB12CC">
            <w:pPr>
              <w:tabs>
                <w:tab w:val="left" w:pos="-1985"/>
                <w:tab w:val="left" w:pos="-1225"/>
                <w:tab w:val="left" w:pos="935"/>
                <w:tab w:val="left" w:pos="3575"/>
                <w:tab w:val="left" w:pos="6095"/>
                <w:tab w:val="left" w:pos="8255"/>
              </w:tabs>
              <w:jc w:val="center"/>
              <w:rPr>
                <w:b/>
                <w:sz w:val="18"/>
                <w:szCs w:val="18"/>
              </w:rPr>
            </w:pPr>
          </w:p>
          <w:p w14:paraId="09581F69" w14:textId="77777777" w:rsidR="00D553A7" w:rsidRPr="00D553A7" w:rsidRDefault="00D553A7" w:rsidP="00EB12CC">
            <w:pPr>
              <w:tabs>
                <w:tab w:val="left" w:pos="-1985"/>
                <w:tab w:val="left" w:pos="-1225"/>
                <w:tab w:val="left" w:pos="935"/>
                <w:tab w:val="left" w:pos="3575"/>
                <w:tab w:val="left" w:pos="6095"/>
                <w:tab w:val="left" w:pos="8255"/>
              </w:tabs>
              <w:rPr>
                <w:sz w:val="18"/>
                <w:szCs w:val="18"/>
              </w:rPr>
            </w:pPr>
            <w:r w:rsidRPr="00D553A7">
              <w:rPr>
                <w:sz w:val="18"/>
                <w:szCs w:val="18"/>
              </w:rPr>
              <w:t>Definition findes sidst i dokumentet</w:t>
            </w:r>
          </w:p>
          <w:p w14:paraId="14B9AA28"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p>
        </w:tc>
        <w:tc>
          <w:tcPr>
            <w:tcW w:w="1275" w:type="dxa"/>
            <w:tcBorders>
              <w:top w:val="double" w:sz="4" w:space="0" w:color="auto"/>
            </w:tcBorders>
            <w:shd w:val="clear" w:color="auto" w:fill="8DB3E2" w:themeFill="text2" w:themeFillTint="66"/>
          </w:tcPr>
          <w:p w14:paraId="31C17E0C" w14:textId="77777777" w:rsidR="00D553A7" w:rsidRPr="00D553A7" w:rsidRDefault="00D553A7" w:rsidP="00EB12CC">
            <w:pPr>
              <w:tabs>
                <w:tab w:val="left" w:pos="-1985"/>
                <w:tab w:val="left" w:pos="-1225"/>
                <w:tab w:val="left" w:pos="935"/>
                <w:tab w:val="left" w:pos="3575"/>
                <w:tab w:val="left" w:pos="6095"/>
                <w:tab w:val="left" w:pos="8255"/>
              </w:tabs>
              <w:jc w:val="center"/>
              <w:rPr>
                <w:b/>
                <w:sz w:val="18"/>
                <w:szCs w:val="18"/>
              </w:rPr>
            </w:pPr>
            <w:r w:rsidRPr="00D553A7">
              <w:rPr>
                <w:b/>
                <w:sz w:val="18"/>
                <w:szCs w:val="18"/>
              </w:rPr>
              <w:t>Kende (1)</w:t>
            </w:r>
          </w:p>
          <w:p w14:paraId="670D7111" w14:textId="77777777" w:rsidR="00D553A7" w:rsidRPr="00D553A7" w:rsidRDefault="00D553A7" w:rsidP="00EB12CC">
            <w:pPr>
              <w:tabs>
                <w:tab w:val="left" w:pos="-1985"/>
                <w:tab w:val="left" w:pos="-1225"/>
                <w:tab w:val="left" w:pos="935"/>
                <w:tab w:val="left" w:pos="3575"/>
                <w:tab w:val="left" w:pos="6095"/>
                <w:tab w:val="left" w:pos="8255"/>
              </w:tabs>
              <w:jc w:val="center"/>
              <w:rPr>
                <w:b/>
                <w:sz w:val="18"/>
                <w:szCs w:val="18"/>
              </w:rPr>
            </w:pPr>
          </w:p>
          <w:p w14:paraId="09B789CC" w14:textId="77777777" w:rsidR="00D553A7" w:rsidRPr="00D553A7" w:rsidRDefault="00D553A7" w:rsidP="00EB12CC">
            <w:pPr>
              <w:tabs>
                <w:tab w:val="left" w:pos="-1985"/>
                <w:tab w:val="left" w:pos="-1225"/>
                <w:tab w:val="left" w:pos="935"/>
                <w:tab w:val="left" w:pos="3575"/>
                <w:tab w:val="left" w:pos="6095"/>
                <w:tab w:val="left" w:pos="8255"/>
              </w:tabs>
              <w:rPr>
                <w:sz w:val="18"/>
                <w:szCs w:val="18"/>
              </w:rPr>
            </w:pPr>
            <w:r w:rsidRPr="00D553A7">
              <w:rPr>
                <w:sz w:val="18"/>
                <w:szCs w:val="18"/>
              </w:rPr>
              <w:t>Definition findes sidst i dokumentet</w:t>
            </w:r>
          </w:p>
          <w:p w14:paraId="612E0ACF" w14:textId="77777777" w:rsidR="00D553A7" w:rsidRPr="00D553A7" w:rsidRDefault="00D553A7" w:rsidP="00EB12CC">
            <w:pPr>
              <w:tabs>
                <w:tab w:val="left" w:pos="-1985"/>
                <w:tab w:val="left" w:pos="-1225"/>
                <w:tab w:val="left" w:pos="935"/>
                <w:tab w:val="left" w:pos="3575"/>
                <w:tab w:val="left" w:pos="6095"/>
                <w:tab w:val="left" w:pos="8255"/>
              </w:tabs>
              <w:ind w:left="-74" w:firstLine="74"/>
              <w:jc w:val="center"/>
              <w:rPr>
                <w:sz w:val="18"/>
                <w:szCs w:val="18"/>
              </w:rPr>
            </w:pPr>
          </w:p>
        </w:tc>
        <w:tc>
          <w:tcPr>
            <w:tcW w:w="1276" w:type="dxa"/>
            <w:gridSpan w:val="2"/>
            <w:tcBorders>
              <w:top w:val="double" w:sz="4" w:space="0" w:color="auto"/>
            </w:tcBorders>
            <w:shd w:val="clear" w:color="auto" w:fill="8DB3E2" w:themeFill="text2" w:themeFillTint="66"/>
          </w:tcPr>
          <w:p w14:paraId="3E618DC7" w14:textId="77777777" w:rsidR="00D553A7" w:rsidRPr="00D553A7" w:rsidRDefault="00D553A7" w:rsidP="00EB12CC">
            <w:pPr>
              <w:tabs>
                <w:tab w:val="left" w:pos="-1985"/>
                <w:tab w:val="left" w:pos="-1225"/>
                <w:tab w:val="left" w:pos="935"/>
                <w:tab w:val="left" w:pos="1309"/>
                <w:tab w:val="left" w:pos="3575"/>
                <w:tab w:val="left" w:pos="6095"/>
                <w:tab w:val="left" w:pos="8255"/>
              </w:tabs>
              <w:ind w:left="-108"/>
              <w:jc w:val="center"/>
              <w:rPr>
                <w:b/>
                <w:sz w:val="18"/>
                <w:szCs w:val="18"/>
              </w:rPr>
            </w:pPr>
            <w:r w:rsidRPr="00D553A7">
              <w:rPr>
                <w:b/>
                <w:sz w:val="18"/>
                <w:szCs w:val="18"/>
              </w:rPr>
              <w:t>Kunne (2)</w:t>
            </w:r>
          </w:p>
          <w:p w14:paraId="3F88D852" w14:textId="77777777" w:rsidR="00D553A7" w:rsidRPr="00D553A7" w:rsidRDefault="00D553A7" w:rsidP="00EB12CC">
            <w:pPr>
              <w:tabs>
                <w:tab w:val="left" w:pos="-1985"/>
                <w:tab w:val="left" w:pos="-1225"/>
                <w:tab w:val="left" w:pos="935"/>
                <w:tab w:val="left" w:pos="1309"/>
                <w:tab w:val="left" w:pos="3575"/>
                <w:tab w:val="left" w:pos="6095"/>
                <w:tab w:val="left" w:pos="8255"/>
              </w:tabs>
              <w:ind w:left="-108"/>
              <w:jc w:val="center"/>
              <w:rPr>
                <w:b/>
                <w:sz w:val="18"/>
                <w:szCs w:val="18"/>
              </w:rPr>
            </w:pPr>
          </w:p>
          <w:p w14:paraId="7FDF9122" w14:textId="77777777" w:rsidR="00D553A7" w:rsidRPr="00D553A7" w:rsidRDefault="00D553A7" w:rsidP="00EB12CC">
            <w:pPr>
              <w:tabs>
                <w:tab w:val="left" w:pos="-1985"/>
                <w:tab w:val="left" w:pos="-1225"/>
                <w:tab w:val="left" w:pos="935"/>
                <w:tab w:val="left" w:pos="3575"/>
                <w:tab w:val="left" w:pos="6095"/>
                <w:tab w:val="left" w:pos="8255"/>
              </w:tabs>
              <w:rPr>
                <w:sz w:val="18"/>
                <w:szCs w:val="18"/>
              </w:rPr>
            </w:pPr>
            <w:r w:rsidRPr="00D553A7">
              <w:rPr>
                <w:sz w:val="18"/>
                <w:szCs w:val="18"/>
              </w:rPr>
              <w:t>Definition findes sidst i dokumentet</w:t>
            </w:r>
          </w:p>
          <w:p w14:paraId="3ECFD344"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p>
        </w:tc>
        <w:tc>
          <w:tcPr>
            <w:tcW w:w="1276" w:type="dxa"/>
            <w:gridSpan w:val="2"/>
            <w:tcBorders>
              <w:top w:val="double" w:sz="4" w:space="0" w:color="auto"/>
            </w:tcBorders>
            <w:shd w:val="clear" w:color="auto" w:fill="BFBFBF" w:themeFill="background1" w:themeFillShade="BF"/>
          </w:tcPr>
          <w:p w14:paraId="45E8B2BE" w14:textId="77777777" w:rsidR="00D553A7" w:rsidRPr="00D553A7" w:rsidRDefault="00D553A7" w:rsidP="00EB12CC">
            <w:pPr>
              <w:tabs>
                <w:tab w:val="left" w:pos="-1985"/>
                <w:tab w:val="left" w:pos="-1225"/>
                <w:tab w:val="left" w:pos="935"/>
                <w:tab w:val="left" w:pos="1309"/>
                <w:tab w:val="left" w:pos="3575"/>
                <w:tab w:val="left" w:pos="6095"/>
                <w:tab w:val="left" w:pos="8255"/>
              </w:tabs>
              <w:ind w:left="-108"/>
              <w:jc w:val="center"/>
              <w:rPr>
                <w:b/>
                <w:sz w:val="18"/>
                <w:szCs w:val="18"/>
              </w:rPr>
            </w:pPr>
            <w:r w:rsidRPr="00D553A7">
              <w:rPr>
                <w:b/>
                <w:sz w:val="18"/>
                <w:szCs w:val="18"/>
              </w:rPr>
              <w:t>Beherske (3)</w:t>
            </w:r>
          </w:p>
          <w:p w14:paraId="0B1DF11A" w14:textId="77777777" w:rsidR="00D553A7" w:rsidRPr="00D553A7" w:rsidRDefault="00D553A7" w:rsidP="00EB12CC">
            <w:pPr>
              <w:tabs>
                <w:tab w:val="left" w:pos="-1985"/>
                <w:tab w:val="left" w:pos="-1225"/>
                <w:tab w:val="left" w:pos="935"/>
                <w:tab w:val="left" w:pos="1309"/>
                <w:tab w:val="left" w:pos="3575"/>
                <w:tab w:val="left" w:pos="6095"/>
                <w:tab w:val="left" w:pos="8255"/>
              </w:tabs>
              <w:ind w:left="-108"/>
              <w:jc w:val="center"/>
              <w:rPr>
                <w:b/>
                <w:sz w:val="18"/>
                <w:szCs w:val="18"/>
              </w:rPr>
            </w:pPr>
          </w:p>
          <w:p w14:paraId="16B73044" w14:textId="77777777" w:rsidR="00D553A7" w:rsidRPr="00D553A7" w:rsidRDefault="00D553A7" w:rsidP="00EB12CC">
            <w:pPr>
              <w:tabs>
                <w:tab w:val="left" w:pos="-1985"/>
                <w:tab w:val="left" w:pos="-1225"/>
                <w:tab w:val="left" w:pos="935"/>
                <w:tab w:val="left" w:pos="3575"/>
                <w:tab w:val="left" w:pos="6095"/>
                <w:tab w:val="left" w:pos="8255"/>
              </w:tabs>
              <w:rPr>
                <w:sz w:val="18"/>
                <w:szCs w:val="18"/>
              </w:rPr>
            </w:pPr>
            <w:r w:rsidRPr="00D553A7">
              <w:rPr>
                <w:sz w:val="18"/>
                <w:szCs w:val="18"/>
              </w:rPr>
              <w:t>Definition findes sidst i dokumentet</w:t>
            </w:r>
          </w:p>
          <w:p w14:paraId="0CC34E90" w14:textId="77777777" w:rsidR="00D553A7" w:rsidRPr="00D553A7" w:rsidRDefault="00D553A7" w:rsidP="00EB12CC">
            <w:pPr>
              <w:tabs>
                <w:tab w:val="left" w:pos="-1985"/>
                <w:tab w:val="left" w:pos="-1225"/>
                <w:tab w:val="left" w:pos="935"/>
                <w:tab w:val="left" w:pos="1309"/>
                <w:tab w:val="left" w:pos="3575"/>
                <w:tab w:val="left" w:pos="6095"/>
                <w:tab w:val="left" w:pos="8255"/>
              </w:tabs>
              <w:ind w:left="-108"/>
              <w:jc w:val="center"/>
              <w:rPr>
                <w:sz w:val="18"/>
                <w:szCs w:val="18"/>
              </w:rPr>
            </w:pPr>
          </w:p>
        </w:tc>
        <w:tc>
          <w:tcPr>
            <w:tcW w:w="1276" w:type="dxa"/>
            <w:tcBorders>
              <w:top w:val="double" w:sz="4" w:space="0" w:color="auto"/>
            </w:tcBorders>
            <w:shd w:val="clear" w:color="auto" w:fill="BFBFBF" w:themeFill="background1" w:themeFillShade="BF"/>
          </w:tcPr>
          <w:p w14:paraId="3BA9A415" w14:textId="77777777" w:rsidR="00D553A7" w:rsidRPr="00D553A7" w:rsidRDefault="00D553A7" w:rsidP="00EB12CC">
            <w:pPr>
              <w:tabs>
                <w:tab w:val="left" w:pos="-1985"/>
                <w:tab w:val="left" w:pos="-1225"/>
                <w:tab w:val="left" w:pos="935"/>
                <w:tab w:val="left" w:pos="1309"/>
                <w:tab w:val="left" w:pos="3575"/>
                <w:tab w:val="left" w:pos="6095"/>
                <w:tab w:val="left" w:pos="8255"/>
              </w:tabs>
              <w:ind w:left="-108"/>
              <w:jc w:val="center"/>
              <w:rPr>
                <w:b/>
                <w:sz w:val="18"/>
                <w:szCs w:val="18"/>
              </w:rPr>
            </w:pPr>
            <w:r w:rsidRPr="00D553A7">
              <w:rPr>
                <w:b/>
                <w:sz w:val="18"/>
                <w:szCs w:val="18"/>
              </w:rPr>
              <w:t>Mestre (4)</w:t>
            </w:r>
          </w:p>
          <w:p w14:paraId="76089530" w14:textId="77777777" w:rsidR="00D553A7" w:rsidRPr="00D553A7" w:rsidRDefault="00D553A7" w:rsidP="00EB12CC">
            <w:pPr>
              <w:tabs>
                <w:tab w:val="left" w:pos="-1985"/>
                <w:tab w:val="left" w:pos="-1225"/>
                <w:tab w:val="left" w:pos="935"/>
                <w:tab w:val="left" w:pos="1309"/>
                <w:tab w:val="left" w:pos="3575"/>
                <w:tab w:val="left" w:pos="6095"/>
                <w:tab w:val="left" w:pos="8255"/>
              </w:tabs>
              <w:ind w:left="-108"/>
              <w:jc w:val="center"/>
              <w:rPr>
                <w:sz w:val="18"/>
                <w:szCs w:val="18"/>
              </w:rPr>
            </w:pPr>
          </w:p>
          <w:p w14:paraId="4250514B" w14:textId="77777777" w:rsidR="00D553A7" w:rsidRPr="00D553A7" w:rsidRDefault="00D553A7" w:rsidP="00EB12CC">
            <w:pPr>
              <w:tabs>
                <w:tab w:val="left" w:pos="-1985"/>
                <w:tab w:val="left" w:pos="-1225"/>
                <w:tab w:val="left" w:pos="935"/>
                <w:tab w:val="left" w:pos="3575"/>
                <w:tab w:val="left" w:pos="6095"/>
                <w:tab w:val="left" w:pos="8255"/>
              </w:tabs>
              <w:rPr>
                <w:sz w:val="18"/>
                <w:szCs w:val="18"/>
              </w:rPr>
            </w:pPr>
            <w:r w:rsidRPr="00D553A7">
              <w:rPr>
                <w:sz w:val="18"/>
                <w:szCs w:val="18"/>
              </w:rPr>
              <w:t>Definition findes sidst i dokumentet</w:t>
            </w:r>
          </w:p>
          <w:p w14:paraId="1E4B71A8"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p>
        </w:tc>
      </w:tr>
      <w:tr w:rsidR="00D553A7" w:rsidRPr="00D553A7" w14:paraId="5F5C93FE"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rPr>
          <w:trHeight w:val="408"/>
        </w:trPr>
        <w:tc>
          <w:tcPr>
            <w:tcW w:w="3403" w:type="dxa"/>
            <w:gridSpan w:val="2"/>
            <w:tcBorders>
              <w:top w:val="double" w:sz="4" w:space="0" w:color="auto"/>
            </w:tcBorders>
            <w:shd w:val="clear" w:color="auto" w:fill="C6D9F1" w:themeFill="text2" w:themeFillTint="33"/>
            <w:vAlign w:val="center"/>
          </w:tcPr>
          <w:p w14:paraId="53B6771F" w14:textId="77777777" w:rsidR="00CB0DF7" w:rsidRPr="00C54BF5" w:rsidRDefault="00CB0DF7" w:rsidP="00CB0DF7">
            <w:pPr>
              <w:tabs>
                <w:tab w:val="left" w:pos="-1985"/>
                <w:tab w:val="left" w:pos="-1225"/>
                <w:tab w:val="left" w:pos="935"/>
                <w:tab w:val="left" w:pos="1309"/>
                <w:tab w:val="left" w:pos="3575"/>
                <w:tab w:val="left" w:pos="6095"/>
                <w:tab w:val="left" w:pos="8255"/>
              </w:tabs>
              <w:rPr>
                <w:b/>
                <w:sz w:val="18"/>
                <w:szCs w:val="18"/>
                <w:lang w:eastAsia="da-DK"/>
              </w:rPr>
            </w:pPr>
            <w:r w:rsidRPr="00C54BF5">
              <w:rPr>
                <w:b/>
                <w:sz w:val="18"/>
                <w:szCs w:val="18"/>
              </w:rPr>
              <w:t>Sporteknik – vedligeholdelse:</w:t>
            </w:r>
          </w:p>
          <w:p w14:paraId="6263BF0B" w14:textId="1A04CEC9" w:rsidR="00D553A7" w:rsidRPr="00C54BF5" w:rsidRDefault="00CB0DF7" w:rsidP="00CB0DF7">
            <w:pPr>
              <w:tabs>
                <w:tab w:val="left" w:pos="-1985"/>
                <w:tab w:val="left" w:pos="-1225"/>
                <w:tab w:val="left" w:pos="935"/>
                <w:tab w:val="left" w:pos="1309"/>
                <w:tab w:val="left" w:pos="3575"/>
                <w:tab w:val="left" w:pos="6095"/>
                <w:tab w:val="left" w:pos="8255"/>
              </w:tabs>
              <w:rPr>
                <w:b/>
                <w:sz w:val="18"/>
                <w:szCs w:val="18"/>
              </w:rPr>
            </w:pPr>
            <w:r w:rsidRPr="00C54BF5">
              <w:rPr>
                <w:b/>
                <w:sz w:val="18"/>
                <w:szCs w:val="18"/>
              </w:rPr>
              <w:t>Eftersyn af sporanlæg</w:t>
            </w:r>
          </w:p>
        </w:tc>
        <w:tc>
          <w:tcPr>
            <w:tcW w:w="1843" w:type="dxa"/>
            <w:gridSpan w:val="2"/>
            <w:tcBorders>
              <w:top w:val="double" w:sz="4" w:space="0" w:color="auto"/>
            </w:tcBorders>
            <w:shd w:val="clear" w:color="auto" w:fill="C6D9F1" w:themeFill="text2" w:themeFillTint="33"/>
          </w:tcPr>
          <w:p w14:paraId="27A4EE27" w14:textId="77777777" w:rsidR="00D553A7" w:rsidRPr="00D553A7" w:rsidRDefault="00D553A7" w:rsidP="00EB12CC">
            <w:pPr>
              <w:pStyle w:val="Listeafsnit"/>
              <w:tabs>
                <w:tab w:val="left" w:pos="-1985"/>
                <w:tab w:val="left" w:pos="-1225"/>
                <w:tab w:val="left" w:pos="935"/>
                <w:tab w:val="left" w:pos="1309"/>
                <w:tab w:val="left" w:pos="3575"/>
                <w:tab w:val="left" w:pos="6095"/>
                <w:tab w:val="left" w:pos="8255"/>
              </w:tabs>
              <w:ind w:left="252"/>
              <w:rPr>
                <w:b/>
                <w:sz w:val="18"/>
                <w:szCs w:val="18"/>
              </w:rPr>
            </w:pPr>
          </w:p>
        </w:tc>
        <w:tc>
          <w:tcPr>
            <w:tcW w:w="1275" w:type="dxa"/>
            <w:tcBorders>
              <w:top w:val="double" w:sz="4" w:space="0" w:color="auto"/>
            </w:tcBorders>
            <w:shd w:val="clear" w:color="auto" w:fill="C6D9F1" w:themeFill="text2" w:themeFillTint="33"/>
          </w:tcPr>
          <w:p w14:paraId="7D5109E2" w14:textId="77777777" w:rsidR="00D553A7" w:rsidRPr="00D553A7" w:rsidRDefault="00D553A7" w:rsidP="00EB12CC">
            <w:pPr>
              <w:pStyle w:val="Listeafsnit"/>
              <w:tabs>
                <w:tab w:val="left" w:pos="-1985"/>
                <w:tab w:val="left" w:pos="-1225"/>
                <w:tab w:val="left" w:pos="935"/>
                <w:tab w:val="left" w:pos="1309"/>
                <w:tab w:val="left" w:pos="3575"/>
                <w:tab w:val="left" w:pos="6095"/>
                <w:tab w:val="left" w:pos="8255"/>
              </w:tabs>
              <w:ind w:left="252"/>
              <w:rPr>
                <w:b/>
                <w:sz w:val="18"/>
                <w:szCs w:val="18"/>
              </w:rPr>
            </w:pPr>
          </w:p>
        </w:tc>
        <w:tc>
          <w:tcPr>
            <w:tcW w:w="1276" w:type="dxa"/>
            <w:gridSpan w:val="2"/>
            <w:tcBorders>
              <w:top w:val="double" w:sz="4" w:space="0" w:color="auto"/>
            </w:tcBorders>
            <w:shd w:val="clear" w:color="auto" w:fill="C6D9F1" w:themeFill="text2" w:themeFillTint="33"/>
          </w:tcPr>
          <w:p w14:paraId="28F51A64" w14:textId="77777777" w:rsidR="00D553A7" w:rsidRPr="00D553A7" w:rsidRDefault="00D553A7" w:rsidP="00EB12CC">
            <w:pPr>
              <w:pStyle w:val="Listeafsnit"/>
              <w:tabs>
                <w:tab w:val="left" w:pos="-1985"/>
                <w:tab w:val="left" w:pos="-1225"/>
                <w:tab w:val="left" w:pos="935"/>
                <w:tab w:val="left" w:pos="1309"/>
                <w:tab w:val="left" w:pos="3575"/>
                <w:tab w:val="left" w:pos="6095"/>
                <w:tab w:val="left" w:pos="8255"/>
              </w:tabs>
              <w:ind w:left="252"/>
              <w:rPr>
                <w:b/>
                <w:sz w:val="18"/>
                <w:szCs w:val="18"/>
              </w:rPr>
            </w:pPr>
          </w:p>
        </w:tc>
        <w:tc>
          <w:tcPr>
            <w:tcW w:w="1276" w:type="dxa"/>
            <w:gridSpan w:val="2"/>
            <w:tcBorders>
              <w:top w:val="double" w:sz="4" w:space="0" w:color="auto"/>
            </w:tcBorders>
            <w:shd w:val="clear" w:color="auto" w:fill="BFBFBF" w:themeFill="background1" w:themeFillShade="BF"/>
          </w:tcPr>
          <w:p w14:paraId="5E022865" w14:textId="77777777" w:rsidR="00D553A7" w:rsidRPr="00D553A7" w:rsidRDefault="00D553A7" w:rsidP="00EB12CC">
            <w:pPr>
              <w:pStyle w:val="Listeafsnit"/>
              <w:tabs>
                <w:tab w:val="left" w:pos="-1985"/>
                <w:tab w:val="left" w:pos="-1225"/>
                <w:tab w:val="left" w:pos="935"/>
                <w:tab w:val="left" w:pos="1309"/>
                <w:tab w:val="left" w:pos="3575"/>
                <w:tab w:val="left" w:pos="6095"/>
                <w:tab w:val="left" w:pos="8255"/>
              </w:tabs>
              <w:ind w:left="252"/>
              <w:rPr>
                <w:b/>
                <w:sz w:val="18"/>
                <w:szCs w:val="18"/>
              </w:rPr>
            </w:pPr>
          </w:p>
        </w:tc>
        <w:tc>
          <w:tcPr>
            <w:tcW w:w="1276" w:type="dxa"/>
            <w:tcBorders>
              <w:top w:val="double" w:sz="4" w:space="0" w:color="auto"/>
            </w:tcBorders>
            <w:shd w:val="clear" w:color="auto" w:fill="BFBFBF" w:themeFill="background1" w:themeFillShade="BF"/>
          </w:tcPr>
          <w:p w14:paraId="13D4A221" w14:textId="77777777" w:rsidR="00D553A7" w:rsidRPr="00D553A7" w:rsidRDefault="00D553A7" w:rsidP="00EB12CC">
            <w:pPr>
              <w:pStyle w:val="Listeafsnit"/>
              <w:tabs>
                <w:tab w:val="left" w:pos="-1985"/>
                <w:tab w:val="left" w:pos="-1225"/>
                <w:tab w:val="left" w:pos="935"/>
                <w:tab w:val="left" w:pos="1309"/>
                <w:tab w:val="left" w:pos="3575"/>
                <w:tab w:val="left" w:pos="6095"/>
                <w:tab w:val="left" w:pos="8255"/>
              </w:tabs>
              <w:ind w:left="252"/>
              <w:rPr>
                <w:b/>
                <w:sz w:val="18"/>
                <w:szCs w:val="18"/>
              </w:rPr>
            </w:pPr>
          </w:p>
        </w:tc>
      </w:tr>
      <w:tr w:rsidR="00D553A7" w:rsidRPr="00D553A7" w14:paraId="12F255A3"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0E976526" w14:textId="19A81104" w:rsidR="00D553A7" w:rsidRPr="00C54BF5" w:rsidRDefault="00C54BF5" w:rsidP="00C54BF5">
            <w:pPr>
              <w:pStyle w:val="Listeafsnit"/>
              <w:numPr>
                <w:ilvl w:val="0"/>
                <w:numId w:val="13"/>
              </w:numPr>
              <w:rPr>
                <w:sz w:val="18"/>
                <w:szCs w:val="18"/>
              </w:rPr>
            </w:pPr>
            <w:r w:rsidRPr="00C54BF5">
              <w:rPr>
                <w:sz w:val="18"/>
                <w:szCs w:val="18"/>
              </w:rPr>
              <w:t>Eftersyn af sporskifter:</w:t>
            </w:r>
          </w:p>
        </w:tc>
        <w:sdt>
          <w:sdtPr>
            <w:rPr>
              <w:sz w:val="18"/>
              <w:szCs w:val="18"/>
            </w:rPr>
            <w:id w:val="-1502195494"/>
            <w14:checkbox>
              <w14:checked w14:val="0"/>
              <w14:checkedState w14:val="2612" w14:font="MS Gothic"/>
              <w14:uncheckedState w14:val="2610" w14:font="MS Gothic"/>
            </w14:checkbox>
          </w:sdtPr>
          <w:sdtEndPr/>
          <w:sdtContent>
            <w:tc>
              <w:tcPr>
                <w:tcW w:w="1843" w:type="dxa"/>
                <w:gridSpan w:val="2"/>
                <w:vAlign w:val="center"/>
              </w:tcPr>
              <w:p w14:paraId="6110171A" w14:textId="77777777" w:rsidR="00D553A7" w:rsidRPr="00D553A7" w:rsidRDefault="00B37AA4"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567888484"/>
            <w14:checkbox>
              <w14:checked w14:val="0"/>
              <w14:checkedState w14:val="2612" w14:font="MS Gothic"/>
              <w14:uncheckedState w14:val="2610" w14:font="MS Gothic"/>
            </w14:checkbox>
          </w:sdtPr>
          <w:sdtEndPr/>
          <w:sdtContent>
            <w:tc>
              <w:tcPr>
                <w:tcW w:w="1275" w:type="dxa"/>
                <w:vAlign w:val="center"/>
              </w:tcPr>
              <w:p w14:paraId="41533868"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92815589"/>
            <w14:checkbox>
              <w14:checked w14:val="0"/>
              <w14:checkedState w14:val="2612" w14:font="MS Gothic"/>
              <w14:uncheckedState w14:val="2610" w14:font="MS Gothic"/>
            </w14:checkbox>
          </w:sdtPr>
          <w:sdtEndPr/>
          <w:sdtContent>
            <w:tc>
              <w:tcPr>
                <w:tcW w:w="1276" w:type="dxa"/>
                <w:gridSpan w:val="2"/>
                <w:vAlign w:val="center"/>
              </w:tcPr>
              <w:p w14:paraId="30A7C034"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732736280"/>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2E855D3D"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400745645"/>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4D56B88A"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tr>
      <w:tr w:rsidR="00D553A7" w:rsidRPr="00D553A7" w14:paraId="211D83D1"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75CBF6F9" w14:textId="16583830" w:rsidR="00D553A7" w:rsidRPr="00C54BF5" w:rsidRDefault="00C54BF5" w:rsidP="00C54BF5">
            <w:pPr>
              <w:pStyle w:val="Listeafsnit"/>
              <w:numPr>
                <w:ilvl w:val="0"/>
                <w:numId w:val="13"/>
              </w:numPr>
              <w:rPr>
                <w:sz w:val="18"/>
                <w:szCs w:val="18"/>
              </w:rPr>
            </w:pPr>
            <w:r w:rsidRPr="00C54BF5">
              <w:rPr>
                <w:sz w:val="18"/>
                <w:szCs w:val="18"/>
              </w:rPr>
              <w:t>Eftersyn af rombelåse:</w:t>
            </w:r>
          </w:p>
        </w:tc>
        <w:sdt>
          <w:sdtPr>
            <w:rPr>
              <w:sz w:val="18"/>
              <w:szCs w:val="18"/>
            </w:rPr>
            <w:id w:val="-292833082"/>
            <w14:checkbox>
              <w14:checked w14:val="0"/>
              <w14:checkedState w14:val="2612" w14:font="MS Gothic"/>
              <w14:uncheckedState w14:val="2610" w14:font="MS Gothic"/>
            </w14:checkbox>
          </w:sdtPr>
          <w:sdtEndPr/>
          <w:sdtContent>
            <w:tc>
              <w:tcPr>
                <w:tcW w:w="1843" w:type="dxa"/>
                <w:gridSpan w:val="2"/>
                <w:vAlign w:val="center"/>
              </w:tcPr>
              <w:p w14:paraId="2CCEA778"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36732596"/>
            <w14:checkbox>
              <w14:checked w14:val="0"/>
              <w14:checkedState w14:val="2612" w14:font="MS Gothic"/>
              <w14:uncheckedState w14:val="2610" w14:font="MS Gothic"/>
            </w14:checkbox>
          </w:sdtPr>
          <w:sdtEndPr/>
          <w:sdtContent>
            <w:tc>
              <w:tcPr>
                <w:tcW w:w="1275" w:type="dxa"/>
                <w:vAlign w:val="center"/>
              </w:tcPr>
              <w:p w14:paraId="0EFB678F"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66528928"/>
            <w14:checkbox>
              <w14:checked w14:val="0"/>
              <w14:checkedState w14:val="2612" w14:font="MS Gothic"/>
              <w14:uncheckedState w14:val="2610" w14:font="MS Gothic"/>
            </w14:checkbox>
          </w:sdtPr>
          <w:sdtEndPr/>
          <w:sdtContent>
            <w:tc>
              <w:tcPr>
                <w:tcW w:w="1276" w:type="dxa"/>
                <w:gridSpan w:val="2"/>
                <w:vAlign w:val="center"/>
              </w:tcPr>
              <w:p w14:paraId="5DC09EEE"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2022584782"/>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419E0354"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967035321"/>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65F27273"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tr>
      <w:tr w:rsidR="00D553A7" w:rsidRPr="00D553A7" w14:paraId="342B3B10"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04569AD5" w14:textId="1A3B8DCE" w:rsidR="00D553A7" w:rsidRPr="00C54BF5" w:rsidRDefault="00C54BF5" w:rsidP="00C54BF5">
            <w:pPr>
              <w:pStyle w:val="Listeafsnit"/>
              <w:numPr>
                <w:ilvl w:val="0"/>
                <w:numId w:val="13"/>
              </w:numPr>
              <w:rPr>
                <w:sz w:val="18"/>
                <w:szCs w:val="18"/>
              </w:rPr>
            </w:pPr>
            <w:r w:rsidRPr="00C54BF5">
              <w:rPr>
                <w:sz w:val="18"/>
                <w:szCs w:val="18"/>
              </w:rPr>
              <w:t>Varmesyn:</w:t>
            </w:r>
          </w:p>
        </w:tc>
        <w:sdt>
          <w:sdtPr>
            <w:rPr>
              <w:sz w:val="18"/>
              <w:szCs w:val="18"/>
            </w:rPr>
            <w:id w:val="1934705778"/>
            <w14:checkbox>
              <w14:checked w14:val="0"/>
              <w14:checkedState w14:val="2612" w14:font="MS Gothic"/>
              <w14:uncheckedState w14:val="2610" w14:font="MS Gothic"/>
            </w14:checkbox>
          </w:sdtPr>
          <w:sdtEndPr/>
          <w:sdtContent>
            <w:tc>
              <w:tcPr>
                <w:tcW w:w="1843" w:type="dxa"/>
                <w:gridSpan w:val="2"/>
                <w:vAlign w:val="center"/>
              </w:tcPr>
              <w:p w14:paraId="097E8FCF"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427949319"/>
            <w14:checkbox>
              <w14:checked w14:val="0"/>
              <w14:checkedState w14:val="2612" w14:font="MS Gothic"/>
              <w14:uncheckedState w14:val="2610" w14:font="MS Gothic"/>
            </w14:checkbox>
          </w:sdtPr>
          <w:sdtEndPr/>
          <w:sdtContent>
            <w:tc>
              <w:tcPr>
                <w:tcW w:w="1275" w:type="dxa"/>
                <w:vAlign w:val="center"/>
              </w:tcPr>
              <w:p w14:paraId="575FB50A"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838298147"/>
            <w14:checkbox>
              <w14:checked w14:val="0"/>
              <w14:checkedState w14:val="2612" w14:font="MS Gothic"/>
              <w14:uncheckedState w14:val="2610" w14:font="MS Gothic"/>
            </w14:checkbox>
          </w:sdtPr>
          <w:sdtEndPr/>
          <w:sdtContent>
            <w:tc>
              <w:tcPr>
                <w:tcW w:w="1276" w:type="dxa"/>
                <w:gridSpan w:val="2"/>
                <w:vAlign w:val="center"/>
              </w:tcPr>
              <w:p w14:paraId="0DB12D5B"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741794207"/>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6125C509"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37812789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0104E754"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tr>
      <w:tr w:rsidR="00D553A7" w:rsidRPr="00D553A7" w14:paraId="506D28D6"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79859B78" w14:textId="013F7CB0" w:rsidR="00D553A7" w:rsidRPr="00C54BF5" w:rsidRDefault="00C54BF5" w:rsidP="00C54BF5">
            <w:pPr>
              <w:pStyle w:val="Listeafsnit"/>
              <w:numPr>
                <w:ilvl w:val="0"/>
                <w:numId w:val="13"/>
              </w:numPr>
              <w:tabs>
                <w:tab w:val="left" w:pos="-1985"/>
                <w:tab w:val="left" w:pos="-1225"/>
                <w:tab w:val="left" w:pos="935"/>
                <w:tab w:val="left" w:pos="3575"/>
                <w:tab w:val="left" w:pos="6095"/>
                <w:tab w:val="left" w:pos="8255"/>
              </w:tabs>
              <w:rPr>
                <w:sz w:val="18"/>
                <w:szCs w:val="18"/>
              </w:rPr>
            </w:pPr>
            <w:r w:rsidRPr="00C54BF5">
              <w:rPr>
                <w:sz w:val="18"/>
                <w:szCs w:val="18"/>
              </w:rPr>
              <w:t>Linjesyn:</w:t>
            </w:r>
          </w:p>
        </w:tc>
        <w:sdt>
          <w:sdtPr>
            <w:rPr>
              <w:sz w:val="18"/>
              <w:szCs w:val="18"/>
            </w:rPr>
            <w:id w:val="-2012135589"/>
            <w14:checkbox>
              <w14:checked w14:val="0"/>
              <w14:checkedState w14:val="2612" w14:font="MS Gothic"/>
              <w14:uncheckedState w14:val="2610" w14:font="MS Gothic"/>
            </w14:checkbox>
          </w:sdtPr>
          <w:sdtEndPr/>
          <w:sdtContent>
            <w:tc>
              <w:tcPr>
                <w:tcW w:w="1843" w:type="dxa"/>
                <w:gridSpan w:val="2"/>
                <w:vAlign w:val="center"/>
              </w:tcPr>
              <w:p w14:paraId="15AA3AF4"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37204350"/>
            <w14:checkbox>
              <w14:checked w14:val="0"/>
              <w14:checkedState w14:val="2612" w14:font="MS Gothic"/>
              <w14:uncheckedState w14:val="2610" w14:font="MS Gothic"/>
            </w14:checkbox>
          </w:sdtPr>
          <w:sdtEndPr/>
          <w:sdtContent>
            <w:tc>
              <w:tcPr>
                <w:tcW w:w="1275" w:type="dxa"/>
                <w:vAlign w:val="center"/>
              </w:tcPr>
              <w:p w14:paraId="3EA4512C"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447854390"/>
            <w14:checkbox>
              <w14:checked w14:val="0"/>
              <w14:checkedState w14:val="2612" w14:font="MS Gothic"/>
              <w14:uncheckedState w14:val="2610" w14:font="MS Gothic"/>
            </w14:checkbox>
          </w:sdtPr>
          <w:sdtEndPr/>
          <w:sdtContent>
            <w:tc>
              <w:tcPr>
                <w:tcW w:w="1276" w:type="dxa"/>
                <w:gridSpan w:val="2"/>
                <w:vAlign w:val="center"/>
              </w:tcPr>
              <w:p w14:paraId="40CAD71B"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475297133"/>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40AB03A5"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2084356597"/>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7BB7ACCD"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tr>
      <w:tr w:rsidR="00D553A7" w:rsidRPr="00D553A7" w14:paraId="590EE8E6"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06C47708" w14:textId="1FA5935A" w:rsidR="00D553A7" w:rsidRPr="00C54BF5" w:rsidRDefault="00C54BF5" w:rsidP="00C54BF5">
            <w:pPr>
              <w:pStyle w:val="Listeafsnit"/>
              <w:numPr>
                <w:ilvl w:val="0"/>
                <w:numId w:val="13"/>
              </w:numPr>
              <w:rPr>
                <w:sz w:val="18"/>
                <w:szCs w:val="18"/>
              </w:rPr>
            </w:pPr>
            <w:r w:rsidRPr="00C54BF5">
              <w:rPr>
                <w:sz w:val="18"/>
                <w:szCs w:val="18"/>
              </w:rPr>
              <w:t>Eftersyn af stød og isoleringer:</w:t>
            </w:r>
          </w:p>
        </w:tc>
        <w:sdt>
          <w:sdtPr>
            <w:rPr>
              <w:sz w:val="18"/>
              <w:szCs w:val="18"/>
            </w:rPr>
            <w:id w:val="-155615490"/>
            <w14:checkbox>
              <w14:checked w14:val="0"/>
              <w14:checkedState w14:val="2612" w14:font="MS Gothic"/>
              <w14:uncheckedState w14:val="2610" w14:font="MS Gothic"/>
            </w14:checkbox>
          </w:sdtPr>
          <w:sdtEndPr/>
          <w:sdtContent>
            <w:tc>
              <w:tcPr>
                <w:tcW w:w="1843" w:type="dxa"/>
                <w:gridSpan w:val="2"/>
                <w:vAlign w:val="center"/>
              </w:tcPr>
              <w:p w14:paraId="3A1726DA"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562067566"/>
            <w14:checkbox>
              <w14:checked w14:val="0"/>
              <w14:checkedState w14:val="2612" w14:font="MS Gothic"/>
              <w14:uncheckedState w14:val="2610" w14:font="MS Gothic"/>
            </w14:checkbox>
          </w:sdtPr>
          <w:sdtEndPr/>
          <w:sdtContent>
            <w:tc>
              <w:tcPr>
                <w:tcW w:w="1275" w:type="dxa"/>
                <w:vAlign w:val="center"/>
              </w:tcPr>
              <w:p w14:paraId="253A54D6"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576330963"/>
            <w14:checkbox>
              <w14:checked w14:val="0"/>
              <w14:checkedState w14:val="2612" w14:font="MS Gothic"/>
              <w14:uncheckedState w14:val="2610" w14:font="MS Gothic"/>
            </w14:checkbox>
          </w:sdtPr>
          <w:sdtEndPr/>
          <w:sdtContent>
            <w:tc>
              <w:tcPr>
                <w:tcW w:w="1276" w:type="dxa"/>
                <w:gridSpan w:val="2"/>
                <w:vAlign w:val="center"/>
              </w:tcPr>
              <w:p w14:paraId="49D54ED6"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928913961"/>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173E5152"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26293672"/>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4CC267A4"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tr>
      <w:tr w:rsidR="00D553A7" w:rsidRPr="00D553A7" w14:paraId="16E98E45"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2C09B618" w14:textId="5338F8F2" w:rsidR="00D553A7" w:rsidRPr="00C54BF5" w:rsidRDefault="00C54BF5" w:rsidP="00C54BF5">
            <w:pPr>
              <w:pStyle w:val="Listeafsnit"/>
              <w:numPr>
                <w:ilvl w:val="0"/>
                <w:numId w:val="13"/>
              </w:numPr>
              <w:tabs>
                <w:tab w:val="left" w:pos="-1985"/>
                <w:tab w:val="left" w:pos="-1225"/>
                <w:tab w:val="left" w:pos="935"/>
                <w:tab w:val="left" w:pos="3575"/>
                <w:tab w:val="left" w:pos="6095"/>
                <w:tab w:val="left" w:pos="8255"/>
              </w:tabs>
              <w:rPr>
                <w:sz w:val="18"/>
                <w:szCs w:val="18"/>
              </w:rPr>
            </w:pPr>
            <w:r w:rsidRPr="00C54BF5">
              <w:rPr>
                <w:sz w:val="18"/>
                <w:szCs w:val="18"/>
              </w:rPr>
              <w:t>Eftersyn af sporstopper:</w:t>
            </w:r>
          </w:p>
        </w:tc>
        <w:sdt>
          <w:sdtPr>
            <w:rPr>
              <w:sz w:val="18"/>
              <w:szCs w:val="18"/>
            </w:rPr>
            <w:id w:val="1677465252"/>
            <w14:checkbox>
              <w14:checked w14:val="0"/>
              <w14:checkedState w14:val="2612" w14:font="MS Gothic"/>
              <w14:uncheckedState w14:val="2610" w14:font="MS Gothic"/>
            </w14:checkbox>
          </w:sdtPr>
          <w:sdtEndPr/>
          <w:sdtContent>
            <w:tc>
              <w:tcPr>
                <w:tcW w:w="1843" w:type="dxa"/>
                <w:gridSpan w:val="2"/>
                <w:vAlign w:val="center"/>
              </w:tcPr>
              <w:p w14:paraId="0B9B77D6"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798304300"/>
            <w14:checkbox>
              <w14:checked w14:val="0"/>
              <w14:checkedState w14:val="2612" w14:font="MS Gothic"/>
              <w14:uncheckedState w14:val="2610" w14:font="MS Gothic"/>
            </w14:checkbox>
          </w:sdtPr>
          <w:sdtEndPr/>
          <w:sdtContent>
            <w:tc>
              <w:tcPr>
                <w:tcW w:w="1275" w:type="dxa"/>
                <w:vAlign w:val="center"/>
              </w:tcPr>
              <w:p w14:paraId="6650FA4C"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186140081"/>
            <w14:checkbox>
              <w14:checked w14:val="0"/>
              <w14:checkedState w14:val="2612" w14:font="MS Gothic"/>
              <w14:uncheckedState w14:val="2610" w14:font="MS Gothic"/>
            </w14:checkbox>
          </w:sdtPr>
          <w:sdtEndPr/>
          <w:sdtContent>
            <w:tc>
              <w:tcPr>
                <w:tcW w:w="1276" w:type="dxa"/>
                <w:gridSpan w:val="2"/>
                <w:vAlign w:val="center"/>
              </w:tcPr>
              <w:p w14:paraId="4B9F203B"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46041190"/>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32A4637B"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812637522"/>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67893CAC"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tr>
      <w:tr w:rsidR="00D553A7" w:rsidRPr="00D553A7" w14:paraId="0AC38B41"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1903A33E" w14:textId="313B624B" w:rsidR="00D553A7" w:rsidRPr="00C54BF5" w:rsidRDefault="00C54BF5" w:rsidP="00C54BF5">
            <w:pPr>
              <w:pStyle w:val="Listeafsnit"/>
              <w:numPr>
                <w:ilvl w:val="0"/>
                <w:numId w:val="13"/>
              </w:numPr>
              <w:tabs>
                <w:tab w:val="left" w:pos="-1985"/>
                <w:tab w:val="left" w:pos="-1225"/>
                <w:tab w:val="left" w:pos="935"/>
                <w:tab w:val="left" w:pos="3575"/>
                <w:tab w:val="left" w:pos="6095"/>
                <w:tab w:val="left" w:pos="8255"/>
              </w:tabs>
              <w:rPr>
                <w:sz w:val="18"/>
                <w:szCs w:val="18"/>
              </w:rPr>
            </w:pPr>
            <w:r w:rsidRPr="00C54BF5">
              <w:rPr>
                <w:sz w:val="18"/>
                <w:szCs w:val="18"/>
              </w:rPr>
              <w:t>Måling af skinneslid:</w:t>
            </w:r>
          </w:p>
        </w:tc>
        <w:sdt>
          <w:sdtPr>
            <w:rPr>
              <w:sz w:val="18"/>
              <w:szCs w:val="18"/>
            </w:rPr>
            <w:id w:val="-981008658"/>
            <w14:checkbox>
              <w14:checked w14:val="0"/>
              <w14:checkedState w14:val="2612" w14:font="MS Gothic"/>
              <w14:uncheckedState w14:val="2610" w14:font="MS Gothic"/>
            </w14:checkbox>
          </w:sdtPr>
          <w:sdtEndPr/>
          <w:sdtContent>
            <w:tc>
              <w:tcPr>
                <w:tcW w:w="1843" w:type="dxa"/>
                <w:gridSpan w:val="2"/>
                <w:vAlign w:val="center"/>
              </w:tcPr>
              <w:p w14:paraId="3B9A4183"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1554815146"/>
            <w14:checkbox>
              <w14:checked w14:val="0"/>
              <w14:checkedState w14:val="2612" w14:font="MS Gothic"/>
              <w14:uncheckedState w14:val="2610" w14:font="MS Gothic"/>
            </w14:checkbox>
          </w:sdtPr>
          <w:sdtEndPr/>
          <w:sdtContent>
            <w:tc>
              <w:tcPr>
                <w:tcW w:w="1275" w:type="dxa"/>
                <w:vAlign w:val="center"/>
              </w:tcPr>
              <w:p w14:paraId="27D01D14"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850910122"/>
            <w14:checkbox>
              <w14:checked w14:val="0"/>
              <w14:checkedState w14:val="2612" w14:font="MS Gothic"/>
              <w14:uncheckedState w14:val="2610" w14:font="MS Gothic"/>
            </w14:checkbox>
          </w:sdtPr>
          <w:sdtEndPr/>
          <w:sdtContent>
            <w:tc>
              <w:tcPr>
                <w:tcW w:w="1276" w:type="dxa"/>
                <w:gridSpan w:val="2"/>
                <w:vAlign w:val="center"/>
              </w:tcPr>
              <w:p w14:paraId="75F83D9D"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467635307"/>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4F609676"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510681398"/>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47791265"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tr>
      <w:tr w:rsidR="00D553A7" w:rsidRPr="00D553A7" w14:paraId="1759BCB8"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0AC1F8EF" w14:textId="02AF97C5" w:rsidR="00D553A7" w:rsidRPr="00C54BF5" w:rsidRDefault="00C54BF5" w:rsidP="00C54BF5">
            <w:pPr>
              <w:pStyle w:val="Listeafsnit"/>
              <w:numPr>
                <w:ilvl w:val="0"/>
                <w:numId w:val="13"/>
              </w:numPr>
              <w:tabs>
                <w:tab w:val="left" w:pos="-1985"/>
                <w:tab w:val="left" w:pos="-1225"/>
                <w:tab w:val="left" w:pos="935"/>
                <w:tab w:val="left" w:pos="3575"/>
                <w:tab w:val="left" w:pos="6095"/>
                <w:tab w:val="left" w:pos="8255"/>
              </w:tabs>
              <w:rPr>
                <w:sz w:val="18"/>
                <w:szCs w:val="18"/>
              </w:rPr>
            </w:pPr>
            <w:r w:rsidRPr="00C54BF5">
              <w:rPr>
                <w:sz w:val="18"/>
                <w:szCs w:val="18"/>
              </w:rPr>
              <w:t xml:space="preserve">Kontrol af </w:t>
            </w:r>
            <w:proofErr w:type="spellStart"/>
            <w:r w:rsidRPr="00C54BF5">
              <w:rPr>
                <w:sz w:val="18"/>
                <w:szCs w:val="18"/>
              </w:rPr>
              <w:t>Dt</w:t>
            </w:r>
            <w:proofErr w:type="spellEnd"/>
            <w:r w:rsidRPr="00C54BF5">
              <w:rPr>
                <w:sz w:val="18"/>
                <w:szCs w:val="18"/>
              </w:rPr>
              <w:t xml:space="preserve">, </w:t>
            </w:r>
            <w:proofErr w:type="spellStart"/>
            <w:r w:rsidRPr="00C54BF5">
              <w:rPr>
                <w:sz w:val="18"/>
                <w:szCs w:val="18"/>
              </w:rPr>
              <w:t>Db</w:t>
            </w:r>
            <w:proofErr w:type="spellEnd"/>
            <w:r w:rsidRPr="00C54BF5">
              <w:rPr>
                <w:sz w:val="18"/>
                <w:szCs w:val="18"/>
              </w:rPr>
              <w:t xml:space="preserve"> og </w:t>
            </w:r>
            <w:proofErr w:type="spellStart"/>
            <w:r w:rsidRPr="00C54BF5">
              <w:rPr>
                <w:sz w:val="18"/>
                <w:szCs w:val="18"/>
              </w:rPr>
              <w:t>Dbg</w:t>
            </w:r>
            <w:proofErr w:type="spellEnd"/>
            <w:r w:rsidRPr="00C54BF5">
              <w:rPr>
                <w:sz w:val="18"/>
                <w:szCs w:val="18"/>
              </w:rPr>
              <w:t xml:space="preserve"> befæstelser:</w:t>
            </w:r>
          </w:p>
        </w:tc>
        <w:sdt>
          <w:sdtPr>
            <w:rPr>
              <w:sz w:val="18"/>
              <w:szCs w:val="18"/>
            </w:rPr>
            <w:id w:val="-991476605"/>
            <w14:checkbox>
              <w14:checked w14:val="0"/>
              <w14:checkedState w14:val="2612" w14:font="MS Gothic"/>
              <w14:uncheckedState w14:val="2610" w14:font="MS Gothic"/>
            </w14:checkbox>
          </w:sdtPr>
          <w:sdtEndPr/>
          <w:sdtContent>
            <w:tc>
              <w:tcPr>
                <w:tcW w:w="1843" w:type="dxa"/>
                <w:gridSpan w:val="2"/>
                <w:vAlign w:val="center"/>
              </w:tcPr>
              <w:p w14:paraId="4E77A4C4"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414751570"/>
            <w14:checkbox>
              <w14:checked w14:val="0"/>
              <w14:checkedState w14:val="2612" w14:font="MS Gothic"/>
              <w14:uncheckedState w14:val="2610" w14:font="MS Gothic"/>
            </w14:checkbox>
          </w:sdtPr>
          <w:sdtEndPr/>
          <w:sdtContent>
            <w:tc>
              <w:tcPr>
                <w:tcW w:w="1275" w:type="dxa"/>
                <w:vAlign w:val="center"/>
              </w:tcPr>
              <w:p w14:paraId="5EF8D907"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2007347054"/>
            <w14:checkbox>
              <w14:checked w14:val="0"/>
              <w14:checkedState w14:val="2612" w14:font="MS Gothic"/>
              <w14:uncheckedState w14:val="2610" w14:font="MS Gothic"/>
            </w14:checkbox>
          </w:sdtPr>
          <w:sdtEndPr/>
          <w:sdtContent>
            <w:tc>
              <w:tcPr>
                <w:tcW w:w="1276" w:type="dxa"/>
                <w:gridSpan w:val="2"/>
                <w:vAlign w:val="center"/>
              </w:tcPr>
              <w:p w14:paraId="0BAADBFB"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515388856"/>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34C5D805"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sdt>
          <w:sdtPr>
            <w:rPr>
              <w:sz w:val="18"/>
              <w:szCs w:val="18"/>
            </w:rPr>
            <w:id w:val="36918979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24FCF542" w14:textId="77777777" w:rsidR="00D553A7" w:rsidRPr="00D553A7" w:rsidRDefault="00D553A7" w:rsidP="00EB12CC">
                <w:pPr>
                  <w:tabs>
                    <w:tab w:val="left" w:pos="-1985"/>
                    <w:tab w:val="left" w:pos="-1225"/>
                    <w:tab w:val="left" w:pos="935"/>
                    <w:tab w:val="left" w:pos="3575"/>
                    <w:tab w:val="left" w:pos="6095"/>
                    <w:tab w:val="left" w:pos="8255"/>
                  </w:tabs>
                  <w:jc w:val="center"/>
                  <w:rPr>
                    <w:sz w:val="18"/>
                    <w:szCs w:val="18"/>
                  </w:rPr>
                </w:pPr>
                <w:r w:rsidRPr="00D553A7">
                  <w:rPr>
                    <w:rFonts w:ascii="Segoe UI Symbol" w:eastAsia="MS Gothic" w:hAnsi="Segoe UI Symbol" w:cs="Segoe UI Symbol"/>
                    <w:sz w:val="18"/>
                    <w:szCs w:val="18"/>
                  </w:rPr>
                  <w:t>☐</w:t>
                </w:r>
              </w:p>
            </w:tc>
          </w:sdtContent>
        </w:sdt>
      </w:tr>
      <w:tr w:rsidR="00C54BF5" w:rsidRPr="00D553A7" w14:paraId="4C11EC9B"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0AC49C43" w14:textId="570F4DBC" w:rsidR="00C54BF5" w:rsidRPr="00C54BF5" w:rsidRDefault="00C54BF5" w:rsidP="00C54BF5">
            <w:pPr>
              <w:pStyle w:val="Listeafsnit"/>
              <w:numPr>
                <w:ilvl w:val="0"/>
                <w:numId w:val="13"/>
              </w:numPr>
              <w:tabs>
                <w:tab w:val="left" w:pos="-1985"/>
                <w:tab w:val="left" w:pos="-1225"/>
                <w:tab w:val="left" w:pos="935"/>
                <w:tab w:val="left" w:pos="3575"/>
                <w:tab w:val="left" w:pos="6095"/>
                <w:tab w:val="left" w:pos="8255"/>
              </w:tabs>
              <w:rPr>
                <w:sz w:val="18"/>
                <w:szCs w:val="18"/>
              </w:rPr>
            </w:pPr>
            <w:r w:rsidRPr="00C54BF5">
              <w:rPr>
                <w:sz w:val="18"/>
                <w:szCs w:val="18"/>
              </w:rPr>
              <w:t>Eftersyn af skinneudtræk:</w:t>
            </w:r>
          </w:p>
        </w:tc>
        <w:sdt>
          <w:sdtPr>
            <w:rPr>
              <w:sz w:val="18"/>
              <w:szCs w:val="18"/>
            </w:rPr>
            <w:id w:val="897718490"/>
            <w14:checkbox>
              <w14:checked w14:val="0"/>
              <w14:checkedState w14:val="2612" w14:font="MS Gothic"/>
              <w14:uncheckedState w14:val="2610" w14:font="MS Gothic"/>
            </w14:checkbox>
          </w:sdtPr>
          <w:sdtEndPr/>
          <w:sdtContent>
            <w:tc>
              <w:tcPr>
                <w:tcW w:w="1843" w:type="dxa"/>
                <w:gridSpan w:val="2"/>
                <w:vAlign w:val="center"/>
              </w:tcPr>
              <w:p w14:paraId="33AB7DBF" w14:textId="59DE429F"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867792741"/>
            <w14:checkbox>
              <w14:checked w14:val="0"/>
              <w14:checkedState w14:val="2612" w14:font="MS Gothic"/>
              <w14:uncheckedState w14:val="2610" w14:font="MS Gothic"/>
            </w14:checkbox>
          </w:sdtPr>
          <w:sdtEndPr/>
          <w:sdtContent>
            <w:tc>
              <w:tcPr>
                <w:tcW w:w="1275" w:type="dxa"/>
                <w:vAlign w:val="center"/>
              </w:tcPr>
              <w:p w14:paraId="5503E632" w14:textId="11D63D75"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918467603"/>
            <w14:checkbox>
              <w14:checked w14:val="0"/>
              <w14:checkedState w14:val="2612" w14:font="MS Gothic"/>
              <w14:uncheckedState w14:val="2610" w14:font="MS Gothic"/>
            </w14:checkbox>
          </w:sdtPr>
          <w:sdtEndPr/>
          <w:sdtContent>
            <w:tc>
              <w:tcPr>
                <w:tcW w:w="1276" w:type="dxa"/>
                <w:gridSpan w:val="2"/>
                <w:vAlign w:val="center"/>
              </w:tcPr>
              <w:p w14:paraId="11A2F5E4" w14:textId="6226F315"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078484945"/>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33BFEA9E" w14:textId="1B8716E4"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392623459"/>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6498917A" w14:textId="1B9F351B"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tr>
      <w:tr w:rsidR="00C54BF5" w:rsidRPr="00D553A7" w14:paraId="317B9561"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2117E6BB" w14:textId="093A4FC3" w:rsidR="00C54BF5" w:rsidRPr="00C54BF5" w:rsidRDefault="00C54BF5" w:rsidP="00C54BF5">
            <w:pPr>
              <w:pStyle w:val="Listeafsnit"/>
              <w:numPr>
                <w:ilvl w:val="0"/>
                <w:numId w:val="13"/>
              </w:numPr>
              <w:tabs>
                <w:tab w:val="left" w:pos="-1985"/>
                <w:tab w:val="left" w:pos="-1225"/>
                <w:tab w:val="left" w:pos="935"/>
                <w:tab w:val="left" w:pos="3575"/>
                <w:tab w:val="left" w:pos="6095"/>
                <w:tab w:val="left" w:pos="8255"/>
              </w:tabs>
              <w:rPr>
                <w:sz w:val="18"/>
                <w:szCs w:val="18"/>
              </w:rPr>
            </w:pPr>
            <w:r w:rsidRPr="00C54BF5">
              <w:rPr>
                <w:sz w:val="18"/>
                <w:szCs w:val="18"/>
              </w:rPr>
              <w:t>Kontrolmåling af sporskifter:</w:t>
            </w:r>
          </w:p>
        </w:tc>
        <w:sdt>
          <w:sdtPr>
            <w:rPr>
              <w:sz w:val="18"/>
              <w:szCs w:val="18"/>
            </w:rPr>
            <w:id w:val="1680076909"/>
            <w14:checkbox>
              <w14:checked w14:val="0"/>
              <w14:checkedState w14:val="2612" w14:font="MS Gothic"/>
              <w14:uncheckedState w14:val="2610" w14:font="MS Gothic"/>
            </w14:checkbox>
          </w:sdtPr>
          <w:sdtEndPr/>
          <w:sdtContent>
            <w:tc>
              <w:tcPr>
                <w:tcW w:w="1843" w:type="dxa"/>
                <w:gridSpan w:val="2"/>
                <w:vAlign w:val="center"/>
              </w:tcPr>
              <w:p w14:paraId="2CFB574C" w14:textId="752004FC"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90837242"/>
            <w14:checkbox>
              <w14:checked w14:val="0"/>
              <w14:checkedState w14:val="2612" w14:font="MS Gothic"/>
              <w14:uncheckedState w14:val="2610" w14:font="MS Gothic"/>
            </w14:checkbox>
          </w:sdtPr>
          <w:sdtEndPr/>
          <w:sdtContent>
            <w:tc>
              <w:tcPr>
                <w:tcW w:w="1275" w:type="dxa"/>
                <w:vAlign w:val="center"/>
              </w:tcPr>
              <w:p w14:paraId="4150BD66" w14:textId="2BA5FE13"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417299513"/>
            <w14:checkbox>
              <w14:checked w14:val="0"/>
              <w14:checkedState w14:val="2612" w14:font="MS Gothic"/>
              <w14:uncheckedState w14:val="2610" w14:font="MS Gothic"/>
            </w14:checkbox>
          </w:sdtPr>
          <w:sdtEndPr/>
          <w:sdtContent>
            <w:tc>
              <w:tcPr>
                <w:tcW w:w="1276" w:type="dxa"/>
                <w:gridSpan w:val="2"/>
                <w:vAlign w:val="center"/>
              </w:tcPr>
              <w:p w14:paraId="517ED423" w14:textId="7278B271"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206308190"/>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099D13A4" w14:textId="3324C139"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34221404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6A0734A5" w14:textId="27F41F60"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tr>
      <w:tr w:rsidR="00C54BF5" w:rsidRPr="00D553A7" w14:paraId="28C0F0AF"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1CC45D39" w14:textId="38B410B7" w:rsidR="00C54BF5" w:rsidRPr="00C54BF5" w:rsidRDefault="00C54BF5" w:rsidP="00C54BF5">
            <w:pPr>
              <w:pStyle w:val="Listeafsnit"/>
              <w:numPr>
                <w:ilvl w:val="0"/>
                <w:numId w:val="13"/>
              </w:numPr>
              <w:tabs>
                <w:tab w:val="left" w:pos="-1985"/>
                <w:tab w:val="left" w:pos="-1225"/>
                <w:tab w:val="left" w:pos="935"/>
                <w:tab w:val="left" w:pos="3575"/>
                <w:tab w:val="left" w:pos="6095"/>
                <w:tab w:val="left" w:pos="8255"/>
              </w:tabs>
              <w:rPr>
                <w:sz w:val="18"/>
                <w:szCs w:val="18"/>
              </w:rPr>
            </w:pPr>
            <w:r w:rsidRPr="00C54BF5">
              <w:rPr>
                <w:sz w:val="18"/>
                <w:szCs w:val="18"/>
              </w:rPr>
              <w:t>Eftersyn af overgange og overkørsler:</w:t>
            </w:r>
          </w:p>
        </w:tc>
        <w:sdt>
          <w:sdtPr>
            <w:rPr>
              <w:sz w:val="18"/>
              <w:szCs w:val="18"/>
            </w:rPr>
            <w:id w:val="-2009974343"/>
            <w14:checkbox>
              <w14:checked w14:val="0"/>
              <w14:checkedState w14:val="2612" w14:font="MS Gothic"/>
              <w14:uncheckedState w14:val="2610" w14:font="MS Gothic"/>
            </w14:checkbox>
          </w:sdtPr>
          <w:sdtEndPr/>
          <w:sdtContent>
            <w:tc>
              <w:tcPr>
                <w:tcW w:w="1843" w:type="dxa"/>
                <w:gridSpan w:val="2"/>
                <w:vAlign w:val="center"/>
              </w:tcPr>
              <w:p w14:paraId="34390BC1" w14:textId="59B62856"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59063738"/>
            <w14:checkbox>
              <w14:checked w14:val="0"/>
              <w14:checkedState w14:val="2612" w14:font="MS Gothic"/>
              <w14:uncheckedState w14:val="2610" w14:font="MS Gothic"/>
            </w14:checkbox>
          </w:sdtPr>
          <w:sdtEndPr/>
          <w:sdtContent>
            <w:tc>
              <w:tcPr>
                <w:tcW w:w="1275" w:type="dxa"/>
                <w:vAlign w:val="center"/>
              </w:tcPr>
              <w:p w14:paraId="0B84BFDC" w14:textId="25A34C3B"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2012862793"/>
            <w14:checkbox>
              <w14:checked w14:val="0"/>
              <w14:checkedState w14:val="2612" w14:font="MS Gothic"/>
              <w14:uncheckedState w14:val="2610" w14:font="MS Gothic"/>
            </w14:checkbox>
          </w:sdtPr>
          <w:sdtEndPr/>
          <w:sdtContent>
            <w:tc>
              <w:tcPr>
                <w:tcW w:w="1276" w:type="dxa"/>
                <w:gridSpan w:val="2"/>
                <w:vAlign w:val="center"/>
              </w:tcPr>
              <w:p w14:paraId="7EC11F1A" w14:textId="1BA06C77"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928004854"/>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51D333E3" w14:textId="29F26364"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244307802"/>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2E7A66A7" w14:textId="051D6875"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tr>
      <w:tr w:rsidR="00C54BF5" w:rsidRPr="00D553A7" w14:paraId="3EEDBA94"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4F2472D7" w14:textId="6EF20934" w:rsidR="00C54BF5" w:rsidRPr="00C54BF5" w:rsidRDefault="00C54BF5" w:rsidP="00C54BF5">
            <w:pPr>
              <w:pStyle w:val="Listeafsnit"/>
              <w:numPr>
                <w:ilvl w:val="0"/>
                <w:numId w:val="13"/>
              </w:numPr>
              <w:tabs>
                <w:tab w:val="left" w:pos="-1985"/>
                <w:tab w:val="left" w:pos="-1225"/>
                <w:tab w:val="left" w:pos="935"/>
                <w:tab w:val="left" w:pos="3575"/>
                <w:tab w:val="left" w:pos="6095"/>
                <w:tab w:val="left" w:pos="8255"/>
              </w:tabs>
              <w:rPr>
                <w:sz w:val="18"/>
                <w:szCs w:val="18"/>
              </w:rPr>
            </w:pPr>
            <w:r w:rsidRPr="00C54BF5">
              <w:rPr>
                <w:sz w:val="18"/>
                <w:szCs w:val="18"/>
              </w:rPr>
              <w:t>Opmåling af spor- og perronafstande:</w:t>
            </w:r>
          </w:p>
        </w:tc>
        <w:sdt>
          <w:sdtPr>
            <w:rPr>
              <w:sz w:val="18"/>
              <w:szCs w:val="18"/>
            </w:rPr>
            <w:id w:val="1637835705"/>
            <w14:checkbox>
              <w14:checked w14:val="0"/>
              <w14:checkedState w14:val="2612" w14:font="MS Gothic"/>
              <w14:uncheckedState w14:val="2610" w14:font="MS Gothic"/>
            </w14:checkbox>
          </w:sdtPr>
          <w:sdtEndPr/>
          <w:sdtContent>
            <w:tc>
              <w:tcPr>
                <w:tcW w:w="1843" w:type="dxa"/>
                <w:gridSpan w:val="2"/>
                <w:vAlign w:val="center"/>
              </w:tcPr>
              <w:p w14:paraId="44567C52" w14:textId="7D25B62C"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510109134"/>
            <w14:checkbox>
              <w14:checked w14:val="0"/>
              <w14:checkedState w14:val="2612" w14:font="MS Gothic"/>
              <w14:uncheckedState w14:val="2610" w14:font="MS Gothic"/>
            </w14:checkbox>
          </w:sdtPr>
          <w:sdtEndPr/>
          <w:sdtContent>
            <w:tc>
              <w:tcPr>
                <w:tcW w:w="1275" w:type="dxa"/>
                <w:vAlign w:val="center"/>
              </w:tcPr>
              <w:p w14:paraId="44EC23F0" w14:textId="1D8B4E58"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2110654319"/>
            <w14:checkbox>
              <w14:checked w14:val="0"/>
              <w14:checkedState w14:val="2612" w14:font="MS Gothic"/>
              <w14:uncheckedState w14:val="2610" w14:font="MS Gothic"/>
            </w14:checkbox>
          </w:sdtPr>
          <w:sdtEndPr/>
          <w:sdtContent>
            <w:tc>
              <w:tcPr>
                <w:tcW w:w="1276" w:type="dxa"/>
                <w:gridSpan w:val="2"/>
                <w:vAlign w:val="center"/>
              </w:tcPr>
              <w:p w14:paraId="322B9956" w14:textId="28A8619E"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781594947"/>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4DA64857" w14:textId="525A1E8F"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347521957"/>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7F32121C" w14:textId="2E2B8EC0"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tr>
      <w:tr w:rsidR="00C54BF5" w:rsidRPr="00D553A7" w14:paraId="67F07399"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622ECB47" w14:textId="51C792B1" w:rsidR="00C54BF5" w:rsidRPr="00C54BF5" w:rsidRDefault="00C54BF5" w:rsidP="00EB12CC">
            <w:pPr>
              <w:pStyle w:val="Listeafsnit"/>
              <w:numPr>
                <w:ilvl w:val="0"/>
                <w:numId w:val="13"/>
              </w:numPr>
              <w:tabs>
                <w:tab w:val="left" w:pos="-1985"/>
                <w:tab w:val="left" w:pos="-1225"/>
                <w:tab w:val="left" w:pos="935"/>
                <w:tab w:val="left" w:pos="3575"/>
                <w:tab w:val="left" w:pos="6095"/>
                <w:tab w:val="left" w:pos="8255"/>
              </w:tabs>
              <w:spacing w:line="276" w:lineRule="auto"/>
              <w:rPr>
                <w:sz w:val="18"/>
                <w:szCs w:val="18"/>
              </w:rPr>
            </w:pPr>
            <w:r w:rsidRPr="00C54BF5">
              <w:rPr>
                <w:sz w:val="18"/>
                <w:szCs w:val="18"/>
              </w:rPr>
              <w:t>Arbejde med skinnesmøreanlæg:</w:t>
            </w:r>
          </w:p>
        </w:tc>
        <w:sdt>
          <w:sdtPr>
            <w:rPr>
              <w:sz w:val="18"/>
              <w:szCs w:val="18"/>
            </w:rPr>
            <w:id w:val="1306745073"/>
            <w14:checkbox>
              <w14:checked w14:val="0"/>
              <w14:checkedState w14:val="2612" w14:font="MS Gothic"/>
              <w14:uncheckedState w14:val="2610" w14:font="MS Gothic"/>
            </w14:checkbox>
          </w:sdtPr>
          <w:sdtEndPr/>
          <w:sdtContent>
            <w:tc>
              <w:tcPr>
                <w:tcW w:w="1843" w:type="dxa"/>
                <w:gridSpan w:val="2"/>
                <w:vAlign w:val="center"/>
              </w:tcPr>
              <w:p w14:paraId="38395E93" w14:textId="34EC85A6"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592058056"/>
            <w14:checkbox>
              <w14:checked w14:val="0"/>
              <w14:checkedState w14:val="2612" w14:font="MS Gothic"/>
              <w14:uncheckedState w14:val="2610" w14:font="MS Gothic"/>
            </w14:checkbox>
          </w:sdtPr>
          <w:sdtEndPr/>
          <w:sdtContent>
            <w:tc>
              <w:tcPr>
                <w:tcW w:w="1275" w:type="dxa"/>
                <w:vAlign w:val="center"/>
              </w:tcPr>
              <w:p w14:paraId="0BEE09F1" w14:textId="25A9CE37"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145119163"/>
            <w14:checkbox>
              <w14:checked w14:val="0"/>
              <w14:checkedState w14:val="2612" w14:font="MS Gothic"/>
              <w14:uncheckedState w14:val="2610" w14:font="MS Gothic"/>
            </w14:checkbox>
          </w:sdtPr>
          <w:sdtEndPr/>
          <w:sdtContent>
            <w:tc>
              <w:tcPr>
                <w:tcW w:w="1276" w:type="dxa"/>
                <w:gridSpan w:val="2"/>
                <w:vAlign w:val="center"/>
              </w:tcPr>
              <w:p w14:paraId="4600228A" w14:textId="33562B74"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449477412"/>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0E39E69F" w14:textId="27381B68"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763917152"/>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5E51171C" w14:textId="1980623F"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tr>
      <w:tr w:rsidR="00C54BF5" w:rsidRPr="00D553A7" w14:paraId="056E500C"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76E4498C" w14:textId="273F4D63" w:rsidR="00C54BF5" w:rsidRPr="0093706B" w:rsidRDefault="00C54BF5" w:rsidP="0093706B">
            <w:pPr>
              <w:pStyle w:val="Listeafsnit"/>
              <w:numPr>
                <w:ilvl w:val="0"/>
                <w:numId w:val="13"/>
              </w:numPr>
              <w:tabs>
                <w:tab w:val="left" w:pos="-1985"/>
                <w:tab w:val="left" w:pos="-1225"/>
                <w:tab w:val="left" w:pos="935"/>
                <w:tab w:val="left" w:pos="3575"/>
                <w:tab w:val="left" w:pos="6095"/>
                <w:tab w:val="left" w:pos="8255"/>
              </w:tabs>
              <w:rPr>
                <w:sz w:val="18"/>
                <w:szCs w:val="18"/>
              </w:rPr>
            </w:pPr>
            <w:r w:rsidRPr="0093706B">
              <w:rPr>
                <w:sz w:val="18"/>
                <w:szCs w:val="18"/>
              </w:rPr>
              <w:t>Manuel sporjustering:</w:t>
            </w:r>
          </w:p>
        </w:tc>
        <w:sdt>
          <w:sdtPr>
            <w:rPr>
              <w:sz w:val="18"/>
              <w:szCs w:val="18"/>
            </w:rPr>
            <w:id w:val="449525601"/>
            <w14:checkbox>
              <w14:checked w14:val="0"/>
              <w14:checkedState w14:val="2612" w14:font="MS Gothic"/>
              <w14:uncheckedState w14:val="2610" w14:font="MS Gothic"/>
            </w14:checkbox>
          </w:sdtPr>
          <w:sdtEndPr/>
          <w:sdtContent>
            <w:tc>
              <w:tcPr>
                <w:tcW w:w="1843" w:type="dxa"/>
                <w:gridSpan w:val="2"/>
                <w:vAlign w:val="center"/>
              </w:tcPr>
              <w:p w14:paraId="2EE66BC2" w14:textId="6D9C8BE6"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599908265"/>
            <w14:checkbox>
              <w14:checked w14:val="0"/>
              <w14:checkedState w14:val="2612" w14:font="MS Gothic"/>
              <w14:uncheckedState w14:val="2610" w14:font="MS Gothic"/>
            </w14:checkbox>
          </w:sdtPr>
          <w:sdtEndPr/>
          <w:sdtContent>
            <w:tc>
              <w:tcPr>
                <w:tcW w:w="1275" w:type="dxa"/>
                <w:vAlign w:val="center"/>
              </w:tcPr>
              <w:p w14:paraId="58C0BA88" w14:textId="62B482EF"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889565914"/>
            <w14:checkbox>
              <w14:checked w14:val="0"/>
              <w14:checkedState w14:val="2612" w14:font="MS Gothic"/>
              <w14:uncheckedState w14:val="2610" w14:font="MS Gothic"/>
            </w14:checkbox>
          </w:sdtPr>
          <w:sdtEndPr/>
          <w:sdtContent>
            <w:tc>
              <w:tcPr>
                <w:tcW w:w="1276" w:type="dxa"/>
                <w:gridSpan w:val="2"/>
                <w:vAlign w:val="center"/>
              </w:tcPr>
              <w:p w14:paraId="74C0D110" w14:textId="7A805BAE"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315803647"/>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242154F7" w14:textId="675A86C0"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489606268"/>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2DC54ED7" w14:textId="0576C6C4" w:rsidR="00C54BF5" w:rsidRDefault="00C54BF5" w:rsidP="00EB12CC">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tr>
      <w:tr w:rsidR="006C72A7" w:rsidRPr="00D553A7" w14:paraId="07BEBF08"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5C2F2709" w14:textId="0F740385"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rPr>
                <w:sz w:val="18"/>
                <w:szCs w:val="18"/>
              </w:rPr>
            </w:pPr>
            <w:r>
              <w:rPr>
                <w:sz w:val="18"/>
                <w:szCs w:val="18"/>
              </w:rPr>
              <w:t>Overvågning af sporets beliggenhed ved arbejde omkring sporet:</w:t>
            </w:r>
          </w:p>
        </w:tc>
        <w:sdt>
          <w:sdtPr>
            <w:rPr>
              <w:sz w:val="18"/>
              <w:szCs w:val="18"/>
            </w:rPr>
            <w:id w:val="1781609803"/>
            <w14:checkbox>
              <w14:checked w14:val="0"/>
              <w14:checkedState w14:val="2612" w14:font="MS Gothic"/>
              <w14:uncheckedState w14:val="2610" w14:font="MS Gothic"/>
            </w14:checkbox>
          </w:sdtPr>
          <w:sdtEndPr/>
          <w:sdtContent>
            <w:tc>
              <w:tcPr>
                <w:tcW w:w="1843" w:type="dxa"/>
                <w:gridSpan w:val="2"/>
                <w:vAlign w:val="center"/>
              </w:tcPr>
              <w:p w14:paraId="17F9606F" w14:textId="06B36C22" w:rsidR="006C72A7" w:rsidRDefault="006C72A7" w:rsidP="006C72A7">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865217436"/>
            <w14:checkbox>
              <w14:checked w14:val="0"/>
              <w14:checkedState w14:val="2612" w14:font="MS Gothic"/>
              <w14:uncheckedState w14:val="2610" w14:font="MS Gothic"/>
            </w14:checkbox>
          </w:sdtPr>
          <w:sdtEndPr/>
          <w:sdtContent>
            <w:tc>
              <w:tcPr>
                <w:tcW w:w="1275" w:type="dxa"/>
                <w:vAlign w:val="center"/>
              </w:tcPr>
              <w:p w14:paraId="54F545D5" w14:textId="2C481637" w:rsidR="006C72A7" w:rsidRDefault="006C72A7" w:rsidP="006C72A7">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994217312"/>
            <w14:checkbox>
              <w14:checked w14:val="0"/>
              <w14:checkedState w14:val="2612" w14:font="MS Gothic"/>
              <w14:uncheckedState w14:val="2610" w14:font="MS Gothic"/>
            </w14:checkbox>
          </w:sdtPr>
          <w:sdtEndPr/>
          <w:sdtContent>
            <w:tc>
              <w:tcPr>
                <w:tcW w:w="1276" w:type="dxa"/>
                <w:gridSpan w:val="2"/>
                <w:vAlign w:val="center"/>
              </w:tcPr>
              <w:p w14:paraId="6084EF78" w14:textId="648908DB" w:rsidR="006C72A7" w:rsidRDefault="006C72A7" w:rsidP="006C72A7">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688560672"/>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66E3A86E" w14:textId="7825A155" w:rsidR="006C72A7" w:rsidRDefault="006C72A7" w:rsidP="006C72A7">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214456567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46C17BFF" w14:textId="56AB29AC" w:rsidR="006C72A7" w:rsidRDefault="006C72A7" w:rsidP="006C72A7">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tr>
      <w:tr w:rsidR="006C72A7" w:rsidRPr="00D553A7" w14:paraId="21FE2972"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rPr>
          <w:trHeight w:val="319"/>
        </w:trPr>
        <w:tc>
          <w:tcPr>
            <w:tcW w:w="3403" w:type="dxa"/>
            <w:gridSpan w:val="2"/>
            <w:shd w:val="clear" w:color="auto" w:fill="C6D9F1" w:themeFill="text2" w:themeFillTint="33"/>
            <w:vAlign w:val="center"/>
          </w:tcPr>
          <w:p w14:paraId="0A7F8C39" w14:textId="77777777" w:rsidR="006C72A7" w:rsidRPr="0093706B" w:rsidRDefault="006C72A7" w:rsidP="006C72A7">
            <w:pPr>
              <w:tabs>
                <w:tab w:val="left" w:pos="-1985"/>
                <w:tab w:val="left" w:pos="-1225"/>
                <w:tab w:val="left" w:pos="935"/>
                <w:tab w:val="left" w:pos="3575"/>
                <w:tab w:val="left" w:pos="6095"/>
                <w:tab w:val="left" w:pos="8255"/>
              </w:tabs>
              <w:rPr>
                <w:b/>
                <w:color w:val="000000"/>
                <w:sz w:val="18"/>
                <w:szCs w:val="18"/>
                <w:lang w:eastAsia="da-DK"/>
              </w:rPr>
            </w:pPr>
            <w:r w:rsidRPr="0093706B">
              <w:rPr>
                <w:b/>
                <w:color w:val="000000"/>
                <w:sz w:val="18"/>
                <w:szCs w:val="18"/>
              </w:rPr>
              <w:t>Sporteknik – vedligeholdelse:</w:t>
            </w:r>
          </w:p>
          <w:p w14:paraId="68A9AD37" w14:textId="5A332B44" w:rsidR="006C72A7" w:rsidRPr="0093706B" w:rsidRDefault="006C72A7" w:rsidP="006C72A7">
            <w:pPr>
              <w:tabs>
                <w:tab w:val="left" w:pos="-1985"/>
                <w:tab w:val="left" w:pos="-1225"/>
                <w:tab w:val="left" w:pos="935"/>
                <w:tab w:val="left" w:pos="3575"/>
                <w:tab w:val="left" w:pos="6095"/>
                <w:tab w:val="left" w:pos="8255"/>
              </w:tabs>
              <w:rPr>
                <w:b/>
                <w:color w:val="000000"/>
                <w:sz w:val="18"/>
                <w:szCs w:val="18"/>
              </w:rPr>
            </w:pPr>
            <w:r w:rsidRPr="0093706B">
              <w:rPr>
                <w:b/>
                <w:color w:val="000000"/>
                <w:sz w:val="18"/>
                <w:szCs w:val="18"/>
              </w:rPr>
              <w:t>Vedligeholdelse af spor</w:t>
            </w:r>
          </w:p>
        </w:tc>
        <w:tc>
          <w:tcPr>
            <w:tcW w:w="1843" w:type="dxa"/>
            <w:gridSpan w:val="2"/>
            <w:shd w:val="clear" w:color="auto" w:fill="C6D9F1" w:themeFill="text2" w:themeFillTint="33"/>
            <w:vAlign w:val="center"/>
          </w:tcPr>
          <w:p w14:paraId="50671708"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c>
          <w:tcPr>
            <w:tcW w:w="1275" w:type="dxa"/>
            <w:shd w:val="clear" w:color="auto" w:fill="C6D9F1" w:themeFill="text2" w:themeFillTint="33"/>
            <w:vAlign w:val="center"/>
          </w:tcPr>
          <w:p w14:paraId="1DEB7802"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c>
          <w:tcPr>
            <w:tcW w:w="1276" w:type="dxa"/>
            <w:gridSpan w:val="2"/>
            <w:shd w:val="clear" w:color="auto" w:fill="C6D9F1" w:themeFill="text2" w:themeFillTint="33"/>
            <w:vAlign w:val="center"/>
          </w:tcPr>
          <w:p w14:paraId="6D679FFE"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c>
          <w:tcPr>
            <w:tcW w:w="1276" w:type="dxa"/>
            <w:gridSpan w:val="2"/>
            <w:shd w:val="clear" w:color="auto" w:fill="BFBFBF" w:themeFill="background1" w:themeFillShade="BF"/>
            <w:vAlign w:val="center"/>
          </w:tcPr>
          <w:p w14:paraId="3B71C71D"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c>
          <w:tcPr>
            <w:tcW w:w="1276" w:type="dxa"/>
            <w:shd w:val="clear" w:color="auto" w:fill="BFBFBF" w:themeFill="background1" w:themeFillShade="BF"/>
            <w:vAlign w:val="center"/>
          </w:tcPr>
          <w:p w14:paraId="16F0767C"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r>
      <w:tr w:rsidR="006C72A7" w:rsidRPr="00D553A7" w14:paraId="3A100866"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rPr>
          <w:hidden/>
        </w:trPr>
        <w:tc>
          <w:tcPr>
            <w:tcW w:w="3403" w:type="dxa"/>
            <w:gridSpan w:val="2"/>
            <w:vAlign w:val="center"/>
          </w:tcPr>
          <w:p w14:paraId="604F53B0" w14:textId="77777777" w:rsidR="006C72A7" w:rsidRPr="0093706B" w:rsidRDefault="006C72A7" w:rsidP="006C72A7">
            <w:pPr>
              <w:pStyle w:val="Listeafsnit"/>
              <w:numPr>
                <w:ilvl w:val="0"/>
                <w:numId w:val="13"/>
              </w:numPr>
              <w:rPr>
                <w:vanish/>
                <w:sz w:val="18"/>
                <w:szCs w:val="18"/>
              </w:rPr>
            </w:pPr>
          </w:p>
          <w:p w14:paraId="679796A4" w14:textId="77777777" w:rsidR="006C72A7" w:rsidRPr="0093706B" w:rsidRDefault="006C72A7" w:rsidP="006C72A7">
            <w:pPr>
              <w:pStyle w:val="Listeafsnit"/>
              <w:numPr>
                <w:ilvl w:val="0"/>
                <w:numId w:val="13"/>
              </w:numPr>
              <w:rPr>
                <w:vanish/>
                <w:sz w:val="18"/>
                <w:szCs w:val="18"/>
              </w:rPr>
            </w:pPr>
          </w:p>
          <w:p w14:paraId="34F5DC5F" w14:textId="77777777" w:rsidR="006C72A7" w:rsidRPr="0093706B" w:rsidRDefault="006C72A7" w:rsidP="006C72A7">
            <w:pPr>
              <w:pStyle w:val="Listeafsnit"/>
              <w:numPr>
                <w:ilvl w:val="0"/>
                <w:numId w:val="13"/>
              </w:numPr>
              <w:rPr>
                <w:vanish/>
                <w:sz w:val="18"/>
                <w:szCs w:val="18"/>
              </w:rPr>
            </w:pPr>
          </w:p>
          <w:p w14:paraId="36B09C99" w14:textId="77777777" w:rsidR="006C72A7" w:rsidRPr="0093706B" w:rsidRDefault="006C72A7" w:rsidP="006C72A7">
            <w:pPr>
              <w:pStyle w:val="Listeafsnit"/>
              <w:numPr>
                <w:ilvl w:val="0"/>
                <w:numId w:val="13"/>
              </w:numPr>
              <w:rPr>
                <w:vanish/>
                <w:sz w:val="18"/>
                <w:szCs w:val="18"/>
              </w:rPr>
            </w:pPr>
          </w:p>
          <w:p w14:paraId="7FB619CE" w14:textId="77777777" w:rsidR="006C72A7" w:rsidRPr="0093706B" w:rsidRDefault="006C72A7" w:rsidP="006C72A7">
            <w:pPr>
              <w:pStyle w:val="Listeafsnit"/>
              <w:numPr>
                <w:ilvl w:val="0"/>
                <w:numId w:val="13"/>
              </w:numPr>
              <w:rPr>
                <w:vanish/>
                <w:sz w:val="18"/>
                <w:szCs w:val="18"/>
              </w:rPr>
            </w:pPr>
          </w:p>
          <w:p w14:paraId="2E88CF4F" w14:textId="4D6D7092" w:rsidR="006C72A7" w:rsidRPr="0093706B" w:rsidRDefault="006C72A7" w:rsidP="006C72A7">
            <w:pPr>
              <w:pStyle w:val="Listeafsnit"/>
              <w:numPr>
                <w:ilvl w:val="0"/>
                <w:numId w:val="13"/>
              </w:numPr>
              <w:rPr>
                <w:sz w:val="18"/>
                <w:szCs w:val="18"/>
              </w:rPr>
            </w:pPr>
            <w:r w:rsidRPr="0093706B">
              <w:rPr>
                <w:sz w:val="18"/>
                <w:szCs w:val="18"/>
              </w:rPr>
              <w:t>Vedligeholdelse af fastbefæstet spor:</w:t>
            </w:r>
          </w:p>
        </w:tc>
        <w:sdt>
          <w:sdtPr>
            <w:rPr>
              <w:sz w:val="18"/>
              <w:szCs w:val="18"/>
            </w:rPr>
            <w:id w:val="-154151227"/>
            <w14:checkbox>
              <w14:checked w14:val="0"/>
              <w14:checkedState w14:val="2612" w14:font="MS Gothic"/>
              <w14:uncheckedState w14:val="2610" w14:font="MS Gothic"/>
            </w14:checkbox>
          </w:sdtPr>
          <w:sdtEndPr/>
          <w:sdtContent>
            <w:tc>
              <w:tcPr>
                <w:tcW w:w="1843" w:type="dxa"/>
                <w:gridSpan w:val="2"/>
                <w:vAlign w:val="center"/>
              </w:tcPr>
              <w:p w14:paraId="5185DBD2"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850877927"/>
            <w14:checkbox>
              <w14:checked w14:val="0"/>
              <w14:checkedState w14:val="2612" w14:font="MS Gothic"/>
              <w14:uncheckedState w14:val="2610" w14:font="MS Gothic"/>
            </w14:checkbox>
          </w:sdtPr>
          <w:sdtEndPr/>
          <w:sdtContent>
            <w:tc>
              <w:tcPr>
                <w:tcW w:w="1275" w:type="dxa"/>
                <w:vAlign w:val="center"/>
              </w:tcPr>
              <w:p w14:paraId="174EE421"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827854133"/>
            <w14:checkbox>
              <w14:checked w14:val="0"/>
              <w14:checkedState w14:val="2612" w14:font="MS Gothic"/>
              <w14:uncheckedState w14:val="2610" w14:font="MS Gothic"/>
            </w14:checkbox>
          </w:sdtPr>
          <w:sdtEndPr/>
          <w:sdtContent>
            <w:tc>
              <w:tcPr>
                <w:tcW w:w="1276" w:type="dxa"/>
                <w:gridSpan w:val="2"/>
                <w:vAlign w:val="center"/>
              </w:tcPr>
              <w:p w14:paraId="48927B7D"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049798996"/>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36983869"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466749405"/>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08B8F15C"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7C1574CF"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141F10D1" w14:textId="48E94069" w:rsidR="006C72A7" w:rsidRPr="0093706B" w:rsidRDefault="006C72A7" w:rsidP="006C72A7">
            <w:pPr>
              <w:pStyle w:val="Listeafsnit"/>
              <w:numPr>
                <w:ilvl w:val="0"/>
                <w:numId w:val="13"/>
              </w:numPr>
              <w:spacing w:line="276" w:lineRule="auto"/>
              <w:rPr>
                <w:sz w:val="18"/>
                <w:szCs w:val="18"/>
              </w:rPr>
            </w:pPr>
            <w:r w:rsidRPr="0093706B">
              <w:rPr>
                <w:sz w:val="18"/>
                <w:szCs w:val="18"/>
              </w:rPr>
              <w:t>Vedligeholdelse af stød og isoleringer:</w:t>
            </w:r>
          </w:p>
        </w:tc>
        <w:sdt>
          <w:sdtPr>
            <w:rPr>
              <w:sz w:val="18"/>
              <w:szCs w:val="18"/>
            </w:rPr>
            <w:id w:val="-1722586745"/>
            <w14:checkbox>
              <w14:checked w14:val="0"/>
              <w14:checkedState w14:val="2612" w14:font="MS Gothic"/>
              <w14:uncheckedState w14:val="2610" w14:font="MS Gothic"/>
            </w14:checkbox>
          </w:sdtPr>
          <w:sdtEndPr/>
          <w:sdtContent>
            <w:tc>
              <w:tcPr>
                <w:tcW w:w="1843" w:type="dxa"/>
                <w:gridSpan w:val="2"/>
                <w:vAlign w:val="center"/>
              </w:tcPr>
              <w:p w14:paraId="06D4DAA6"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188482875"/>
            <w14:checkbox>
              <w14:checked w14:val="0"/>
              <w14:checkedState w14:val="2612" w14:font="MS Gothic"/>
              <w14:uncheckedState w14:val="2610" w14:font="MS Gothic"/>
            </w14:checkbox>
          </w:sdtPr>
          <w:sdtEndPr/>
          <w:sdtContent>
            <w:tc>
              <w:tcPr>
                <w:tcW w:w="1275" w:type="dxa"/>
                <w:vAlign w:val="center"/>
              </w:tcPr>
              <w:p w14:paraId="2ED4D90A"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29253952"/>
            <w14:checkbox>
              <w14:checked w14:val="0"/>
              <w14:checkedState w14:val="2612" w14:font="MS Gothic"/>
              <w14:uncheckedState w14:val="2610" w14:font="MS Gothic"/>
            </w14:checkbox>
          </w:sdtPr>
          <w:sdtEndPr/>
          <w:sdtContent>
            <w:tc>
              <w:tcPr>
                <w:tcW w:w="1276" w:type="dxa"/>
                <w:gridSpan w:val="2"/>
                <w:vAlign w:val="center"/>
              </w:tcPr>
              <w:p w14:paraId="36971A18"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246184206"/>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5DD0CCCE"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558527242"/>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2E4DDC9E"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7A71E6B3"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5E2F1A1D" w14:textId="65275815" w:rsidR="006C72A7" w:rsidRPr="0093706B" w:rsidRDefault="006C72A7" w:rsidP="006C72A7">
            <w:pPr>
              <w:pStyle w:val="Listeafsnit"/>
              <w:numPr>
                <w:ilvl w:val="0"/>
                <w:numId w:val="13"/>
              </w:numPr>
              <w:rPr>
                <w:sz w:val="18"/>
                <w:szCs w:val="18"/>
              </w:rPr>
            </w:pPr>
            <w:r w:rsidRPr="0093706B">
              <w:rPr>
                <w:sz w:val="18"/>
                <w:szCs w:val="18"/>
              </w:rPr>
              <w:t>Ballast:</w:t>
            </w:r>
          </w:p>
        </w:tc>
        <w:sdt>
          <w:sdtPr>
            <w:rPr>
              <w:sz w:val="18"/>
              <w:szCs w:val="18"/>
            </w:rPr>
            <w:id w:val="613492359"/>
            <w14:checkbox>
              <w14:checked w14:val="0"/>
              <w14:checkedState w14:val="2612" w14:font="MS Gothic"/>
              <w14:uncheckedState w14:val="2610" w14:font="MS Gothic"/>
            </w14:checkbox>
          </w:sdtPr>
          <w:sdtEndPr/>
          <w:sdtContent>
            <w:tc>
              <w:tcPr>
                <w:tcW w:w="1843" w:type="dxa"/>
                <w:gridSpan w:val="2"/>
                <w:vAlign w:val="center"/>
              </w:tcPr>
              <w:p w14:paraId="5009C08C"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603614214"/>
            <w14:checkbox>
              <w14:checked w14:val="0"/>
              <w14:checkedState w14:val="2612" w14:font="MS Gothic"/>
              <w14:uncheckedState w14:val="2610" w14:font="MS Gothic"/>
            </w14:checkbox>
          </w:sdtPr>
          <w:sdtEndPr/>
          <w:sdtContent>
            <w:tc>
              <w:tcPr>
                <w:tcW w:w="1275" w:type="dxa"/>
                <w:vAlign w:val="center"/>
              </w:tcPr>
              <w:p w14:paraId="212C97EC"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6646868"/>
            <w14:checkbox>
              <w14:checked w14:val="0"/>
              <w14:checkedState w14:val="2612" w14:font="MS Gothic"/>
              <w14:uncheckedState w14:val="2610" w14:font="MS Gothic"/>
            </w14:checkbox>
          </w:sdtPr>
          <w:sdtEndPr/>
          <w:sdtContent>
            <w:tc>
              <w:tcPr>
                <w:tcW w:w="1276" w:type="dxa"/>
                <w:gridSpan w:val="2"/>
                <w:vAlign w:val="center"/>
              </w:tcPr>
              <w:p w14:paraId="46CD0323"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020386390"/>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41FE3DB7"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35495448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519273D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6F5EED23"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7EAC4FB1" w14:textId="431551A9" w:rsidR="006C72A7" w:rsidRPr="0093706B" w:rsidRDefault="006C72A7" w:rsidP="006C72A7">
            <w:pPr>
              <w:pStyle w:val="Listeafsnit"/>
              <w:numPr>
                <w:ilvl w:val="0"/>
                <w:numId w:val="13"/>
              </w:numPr>
              <w:spacing w:line="276" w:lineRule="auto"/>
              <w:rPr>
                <w:sz w:val="18"/>
                <w:szCs w:val="18"/>
              </w:rPr>
            </w:pPr>
            <w:r w:rsidRPr="0093706B">
              <w:rPr>
                <w:sz w:val="18"/>
                <w:szCs w:val="18"/>
              </w:rPr>
              <w:t>Vedligeholdelse af skinneudtræk:</w:t>
            </w:r>
          </w:p>
        </w:tc>
        <w:sdt>
          <w:sdtPr>
            <w:rPr>
              <w:sz w:val="18"/>
              <w:szCs w:val="18"/>
            </w:rPr>
            <w:id w:val="1080332784"/>
            <w14:checkbox>
              <w14:checked w14:val="0"/>
              <w14:checkedState w14:val="2612" w14:font="MS Gothic"/>
              <w14:uncheckedState w14:val="2610" w14:font="MS Gothic"/>
            </w14:checkbox>
          </w:sdtPr>
          <w:sdtEndPr/>
          <w:sdtContent>
            <w:tc>
              <w:tcPr>
                <w:tcW w:w="1843" w:type="dxa"/>
                <w:gridSpan w:val="2"/>
                <w:vAlign w:val="center"/>
              </w:tcPr>
              <w:p w14:paraId="337A4472"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478834163"/>
            <w14:checkbox>
              <w14:checked w14:val="0"/>
              <w14:checkedState w14:val="2612" w14:font="MS Gothic"/>
              <w14:uncheckedState w14:val="2610" w14:font="MS Gothic"/>
            </w14:checkbox>
          </w:sdtPr>
          <w:sdtEndPr/>
          <w:sdtContent>
            <w:tc>
              <w:tcPr>
                <w:tcW w:w="1275" w:type="dxa"/>
                <w:vAlign w:val="center"/>
              </w:tcPr>
              <w:p w14:paraId="74A088BA"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447700361"/>
            <w14:checkbox>
              <w14:checked w14:val="0"/>
              <w14:checkedState w14:val="2612" w14:font="MS Gothic"/>
              <w14:uncheckedState w14:val="2610" w14:font="MS Gothic"/>
            </w14:checkbox>
          </w:sdtPr>
          <w:sdtEndPr/>
          <w:sdtContent>
            <w:tc>
              <w:tcPr>
                <w:tcW w:w="1276" w:type="dxa"/>
                <w:gridSpan w:val="2"/>
                <w:vAlign w:val="center"/>
              </w:tcPr>
              <w:p w14:paraId="4DAA3411"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52127415"/>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159C4A9E"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98300043"/>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27E74C18"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4203DCD7"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27BC4F4D" w14:textId="4320C753" w:rsidR="006C72A7" w:rsidRPr="0093706B" w:rsidRDefault="006C72A7" w:rsidP="006C72A7">
            <w:pPr>
              <w:pStyle w:val="Listeafsnit"/>
              <w:numPr>
                <w:ilvl w:val="0"/>
                <w:numId w:val="13"/>
              </w:numPr>
              <w:rPr>
                <w:sz w:val="18"/>
                <w:szCs w:val="18"/>
              </w:rPr>
            </w:pPr>
            <w:r w:rsidRPr="0093706B">
              <w:rPr>
                <w:sz w:val="18"/>
                <w:szCs w:val="18"/>
              </w:rPr>
              <w:t>Vedligeholdelse af sporstopper:</w:t>
            </w:r>
          </w:p>
        </w:tc>
        <w:sdt>
          <w:sdtPr>
            <w:rPr>
              <w:sz w:val="18"/>
              <w:szCs w:val="18"/>
            </w:rPr>
            <w:id w:val="-609129224"/>
            <w14:checkbox>
              <w14:checked w14:val="0"/>
              <w14:checkedState w14:val="2612" w14:font="MS Gothic"/>
              <w14:uncheckedState w14:val="2610" w14:font="MS Gothic"/>
            </w14:checkbox>
          </w:sdtPr>
          <w:sdtEndPr/>
          <w:sdtContent>
            <w:tc>
              <w:tcPr>
                <w:tcW w:w="1843" w:type="dxa"/>
                <w:gridSpan w:val="2"/>
                <w:vAlign w:val="center"/>
              </w:tcPr>
              <w:p w14:paraId="7E3B12E9"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219048417"/>
            <w14:checkbox>
              <w14:checked w14:val="0"/>
              <w14:checkedState w14:val="2612" w14:font="MS Gothic"/>
              <w14:uncheckedState w14:val="2610" w14:font="MS Gothic"/>
            </w14:checkbox>
          </w:sdtPr>
          <w:sdtEndPr/>
          <w:sdtContent>
            <w:tc>
              <w:tcPr>
                <w:tcW w:w="1275" w:type="dxa"/>
                <w:vAlign w:val="center"/>
              </w:tcPr>
              <w:p w14:paraId="3B5181F6"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288472462"/>
            <w14:checkbox>
              <w14:checked w14:val="0"/>
              <w14:checkedState w14:val="2612" w14:font="MS Gothic"/>
              <w14:uncheckedState w14:val="2610" w14:font="MS Gothic"/>
            </w14:checkbox>
          </w:sdtPr>
          <w:sdtEndPr/>
          <w:sdtContent>
            <w:tc>
              <w:tcPr>
                <w:tcW w:w="1276" w:type="dxa"/>
                <w:gridSpan w:val="2"/>
                <w:vAlign w:val="center"/>
              </w:tcPr>
              <w:p w14:paraId="40F38406"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678617962"/>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591CA2DC"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687901672"/>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3AA0B31B"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08AA9A74"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293BE944" w14:textId="6F4DD49D"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rPr>
                <w:sz w:val="18"/>
                <w:szCs w:val="18"/>
              </w:rPr>
            </w:pPr>
            <w:r w:rsidRPr="0093706B">
              <w:rPr>
                <w:sz w:val="18"/>
                <w:szCs w:val="18"/>
              </w:rPr>
              <w:t>Efterspænding af spor:</w:t>
            </w:r>
          </w:p>
        </w:tc>
        <w:sdt>
          <w:sdtPr>
            <w:rPr>
              <w:sz w:val="18"/>
              <w:szCs w:val="18"/>
            </w:rPr>
            <w:id w:val="-1568415646"/>
            <w14:checkbox>
              <w14:checked w14:val="0"/>
              <w14:checkedState w14:val="2612" w14:font="MS Gothic"/>
              <w14:uncheckedState w14:val="2610" w14:font="MS Gothic"/>
            </w14:checkbox>
          </w:sdtPr>
          <w:sdtEndPr/>
          <w:sdtContent>
            <w:tc>
              <w:tcPr>
                <w:tcW w:w="1843" w:type="dxa"/>
                <w:gridSpan w:val="2"/>
                <w:vAlign w:val="center"/>
              </w:tcPr>
              <w:p w14:paraId="7A70A247"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978995974"/>
            <w14:checkbox>
              <w14:checked w14:val="0"/>
              <w14:checkedState w14:val="2612" w14:font="MS Gothic"/>
              <w14:uncheckedState w14:val="2610" w14:font="MS Gothic"/>
            </w14:checkbox>
          </w:sdtPr>
          <w:sdtEndPr/>
          <w:sdtContent>
            <w:tc>
              <w:tcPr>
                <w:tcW w:w="1275" w:type="dxa"/>
                <w:vAlign w:val="center"/>
              </w:tcPr>
              <w:p w14:paraId="4E0E700F"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297281527"/>
            <w14:checkbox>
              <w14:checked w14:val="0"/>
              <w14:checkedState w14:val="2612" w14:font="MS Gothic"/>
              <w14:uncheckedState w14:val="2610" w14:font="MS Gothic"/>
            </w14:checkbox>
          </w:sdtPr>
          <w:sdtEndPr/>
          <w:sdtContent>
            <w:tc>
              <w:tcPr>
                <w:tcW w:w="1276" w:type="dxa"/>
                <w:gridSpan w:val="2"/>
                <w:vAlign w:val="center"/>
              </w:tcPr>
              <w:p w14:paraId="1AEDC971"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578793651"/>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2F55AD4C"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848234345"/>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04E60DC3"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5FB9DCB9"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6481C12B" w14:textId="370E1D15"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rPr>
                <w:sz w:val="18"/>
                <w:szCs w:val="18"/>
              </w:rPr>
            </w:pPr>
            <w:r w:rsidRPr="0093706B">
              <w:rPr>
                <w:sz w:val="18"/>
                <w:szCs w:val="18"/>
              </w:rPr>
              <w:t>Skinneudveksling:</w:t>
            </w:r>
          </w:p>
        </w:tc>
        <w:sdt>
          <w:sdtPr>
            <w:rPr>
              <w:sz w:val="18"/>
              <w:szCs w:val="18"/>
            </w:rPr>
            <w:id w:val="-2089139372"/>
            <w14:checkbox>
              <w14:checked w14:val="0"/>
              <w14:checkedState w14:val="2612" w14:font="MS Gothic"/>
              <w14:uncheckedState w14:val="2610" w14:font="MS Gothic"/>
            </w14:checkbox>
          </w:sdtPr>
          <w:sdtEndPr/>
          <w:sdtContent>
            <w:tc>
              <w:tcPr>
                <w:tcW w:w="1843" w:type="dxa"/>
                <w:gridSpan w:val="2"/>
                <w:vAlign w:val="center"/>
              </w:tcPr>
              <w:p w14:paraId="60DC859B" w14:textId="1ABF232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894627214"/>
            <w14:checkbox>
              <w14:checked w14:val="0"/>
              <w14:checkedState w14:val="2612" w14:font="MS Gothic"/>
              <w14:uncheckedState w14:val="2610" w14:font="MS Gothic"/>
            </w14:checkbox>
          </w:sdtPr>
          <w:sdtEndPr/>
          <w:sdtContent>
            <w:tc>
              <w:tcPr>
                <w:tcW w:w="1275" w:type="dxa"/>
                <w:vAlign w:val="center"/>
              </w:tcPr>
              <w:p w14:paraId="06FE763C" w14:textId="667740A0"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34993693"/>
            <w14:checkbox>
              <w14:checked w14:val="0"/>
              <w14:checkedState w14:val="2612" w14:font="MS Gothic"/>
              <w14:uncheckedState w14:val="2610" w14:font="MS Gothic"/>
            </w14:checkbox>
          </w:sdtPr>
          <w:sdtEndPr/>
          <w:sdtContent>
            <w:tc>
              <w:tcPr>
                <w:tcW w:w="1276" w:type="dxa"/>
                <w:gridSpan w:val="2"/>
                <w:vAlign w:val="center"/>
              </w:tcPr>
              <w:p w14:paraId="6B0A96FD" w14:textId="6E3BA59A"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679504663"/>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104F54C9" w14:textId="57FDBED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6021777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4E7453A6" w14:textId="1E95D7C9"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03209EE3"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2D5BB880" w14:textId="7D63E92B"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rPr>
                <w:sz w:val="18"/>
                <w:szCs w:val="18"/>
              </w:rPr>
            </w:pPr>
            <w:r w:rsidRPr="0093706B">
              <w:rPr>
                <w:sz w:val="18"/>
                <w:szCs w:val="18"/>
              </w:rPr>
              <w:t>Udveksling af befæstelser i spor:</w:t>
            </w:r>
          </w:p>
        </w:tc>
        <w:sdt>
          <w:sdtPr>
            <w:rPr>
              <w:sz w:val="18"/>
              <w:szCs w:val="18"/>
            </w:rPr>
            <w:id w:val="-1553466979"/>
            <w14:checkbox>
              <w14:checked w14:val="0"/>
              <w14:checkedState w14:val="2612" w14:font="MS Gothic"/>
              <w14:uncheckedState w14:val="2610" w14:font="MS Gothic"/>
            </w14:checkbox>
          </w:sdtPr>
          <w:sdtEndPr/>
          <w:sdtContent>
            <w:tc>
              <w:tcPr>
                <w:tcW w:w="1843" w:type="dxa"/>
                <w:gridSpan w:val="2"/>
                <w:vAlign w:val="center"/>
              </w:tcPr>
              <w:p w14:paraId="32C1C4D7" w14:textId="3EBD4FBE"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870688518"/>
            <w14:checkbox>
              <w14:checked w14:val="0"/>
              <w14:checkedState w14:val="2612" w14:font="MS Gothic"/>
              <w14:uncheckedState w14:val="2610" w14:font="MS Gothic"/>
            </w14:checkbox>
          </w:sdtPr>
          <w:sdtEndPr/>
          <w:sdtContent>
            <w:tc>
              <w:tcPr>
                <w:tcW w:w="1275" w:type="dxa"/>
                <w:vAlign w:val="center"/>
              </w:tcPr>
              <w:p w14:paraId="4EA94ABD" w14:textId="6A9C5E0F"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971255818"/>
            <w14:checkbox>
              <w14:checked w14:val="0"/>
              <w14:checkedState w14:val="2612" w14:font="MS Gothic"/>
              <w14:uncheckedState w14:val="2610" w14:font="MS Gothic"/>
            </w14:checkbox>
          </w:sdtPr>
          <w:sdtEndPr/>
          <w:sdtContent>
            <w:tc>
              <w:tcPr>
                <w:tcW w:w="1276" w:type="dxa"/>
                <w:gridSpan w:val="2"/>
                <w:vAlign w:val="center"/>
              </w:tcPr>
              <w:p w14:paraId="4FA51E4F" w14:textId="234F18CB"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209851136"/>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0C889AE3" w14:textId="1ED74EB2"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85889779"/>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6FAAB64D" w14:textId="650DAA4E"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26D50E9A"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7BAC69D4" w14:textId="1A95B8F8"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rPr>
                <w:sz w:val="18"/>
                <w:szCs w:val="18"/>
              </w:rPr>
            </w:pPr>
            <w:r w:rsidRPr="0093706B">
              <w:rPr>
                <w:sz w:val="18"/>
                <w:szCs w:val="18"/>
              </w:rPr>
              <w:t>Justering af stødspillerum:</w:t>
            </w:r>
          </w:p>
        </w:tc>
        <w:sdt>
          <w:sdtPr>
            <w:rPr>
              <w:sz w:val="18"/>
              <w:szCs w:val="18"/>
            </w:rPr>
            <w:id w:val="649714256"/>
            <w14:checkbox>
              <w14:checked w14:val="0"/>
              <w14:checkedState w14:val="2612" w14:font="MS Gothic"/>
              <w14:uncheckedState w14:val="2610" w14:font="MS Gothic"/>
            </w14:checkbox>
          </w:sdtPr>
          <w:sdtEndPr/>
          <w:sdtContent>
            <w:tc>
              <w:tcPr>
                <w:tcW w:w="1843" w:type="dxa"/>
                <w:gridSpan w:val="2"/>
                <w:vAlign w:val="center"/>
              </w:tcPr>
              <w:p w14:paraId="2064D517" w14:textId="53D3FC0A"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147360992"/>
            <w14:checkbox>
              <w14:checked w14:val="0"/>
              <w14:checkedState w14:val="2612" w14:font="MS Gothic"/>
              <w14:uncheckedState w14:val="2610" w14:font="MS Gothic"/>
            </w14:checkbox>
          </w:sdtPr>
          <w:sdtEndPr/>
          <w:sdtContent>
            <w:tc>
              <w:tcPr>
                <w:tcW w:w="1275" w:type="dxa"/>
                <w:vAlign w:val="center"/>
              </w:tcPr>
              <w:p w14:paraId="574F9C8F" w14:textId="52B1131A"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556556945"/>
            <w14:checkbox>
              <w14:checked w14:val="0"/>
              <w14:checkedState w14:val="2612" w14:font="MS Gothic"/>
              <w14:uncheckedState w14:val="2610" w14:font="MS Gothic"/>
            </w14:checkbox>
          </w:sdtPr>
          <w:sdtEndPr/>
          <w:sdtContent>
            <w:tc>
              <w:tcPr>
                <w:tcW w:w="1276" w:type="dxa"/>
                <w:gridSpan w:val="2"/>
                <w:vAlign w:val="center"/>
              </w:tcPr>
              <w:p w14:paraId="2436058C" w14:textId="7F7F614E"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590272033"/>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477F9F67" w14:textId="3915C062"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01734773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06132091" w14:textId="47A0F9A9"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4B10327B"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5DA66D38" w14:textId="0DAD749E"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rPr>
                <w:sz w:val="18"/>
                <w:szCs w:val="18"/>
              </w:rPr>
            </w:pPr>
            <w:r w:rsidRPr="0093706B">
              <w:rPr>
                <w:sz w:val="18"/>
                <w:szCs w:val="18"/>
              </w:rPr>
              <w:t>Udveksling af sveller i spor:</w:t>
            </w:r>
          </w:p>
        </w:tc>
        <w:sdt>
          <w:sdtPr>
            <w:rPr>
              <w:sz w:val="18"/>
              <w:szCs w:val="18"/>
            </w:rPr>
            <w:id w:val="235052459"/>
            <w14:checkbox>
              <w14:checked w14:val="0"/>
              <w14:checkedState w14:val="2612" w14:font="MS Gothic"/>
              <w14:uncheckedState w14:val="2610" w14:font="MS Gothic"/>
            </w14:checkbox>
          </w:sdtPr>
          <w:sdtEndPr/>
          <w:sdtContent>
            <w:tc>
              <w:tcPr>
                <w:tcW w:w="1843" w:type="dxa"/>
                <w:gridSpan w:val="2"/>
                <w:vAlign w:val="center"/>
              </w:tcPr>
              <w:p w14:paraId="54B8D59C" w14:textId="02C39F44"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923226147"/>
            <w14:checkbox>
              <w14:checked w14:val="0"/>
              <w14:checkedState w14:val="2612" w14:font="MS Gothic"/>
              <w14:uncheckedState w14:val="2610" w14:font="MS Gothic"/>
            </w14:checkbox>
          </w:sdtPr>
          <w:sdtEndPr/>
          <w:sdtContent>
            <w:tc>
              <w:tcPr>
                <w:tcW w:w="1275" w:type="dxa"/>
                <w:vAlign w:val="center"/>
              </w:tcPr>
              <w:p w14:paraId="51E79A76" w14:textId="5877D083"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61958609"/>
            <w14:checkbox>
              <w14:checked w14:val="0"/>
              <w14:checkedState w14:val="2612" w14:font="MS Gothic"/>
              <w14:uncheckedState w14:val="2610" w14:font="MS Gothic"/>
            </w14:checkbox>
          </w:sdtPr>
          <w:sdtEndPr/>
          <w:sdtContent>
            <w:tc>
              <w:tcPr>
                <w:tcW w:w="1276" w:type="dxa"/>
                <w:gridSpan w:val="2"/>
                <w:vAlign w:val="center"/>
              </w:tcPr>
              <w:p w14:paraId="3D1D8413" w14:textId="76E48B65"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475833252"/>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30609343" w14:textId="1139073E"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83081353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03FE3A53" w14:textId="4641E7B5"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1AE95831"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4BBEE3D8" w14:textId="0BF4AB76"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spacing w:line="276" w:lineRule="auto"/>
              <w:rPr>
                <w:sz w:val="18"/>
                <w:szCs w:val="18"/>
              </w:rPr>
            </w:pPr>
            <w:r w:rsidRPr="0093706B">
              <w:rPr>
                <w:sz w:val="18"/>
                <w:szCs w:val="18"/>
              </w:rPr>
              <w:lastRenderedPageBreak/>
              <w:t>Vedligeholdelse af skinnesmøreanlæg:</w:t>
            </w:r>
          </w:p>
        </w:tc>
        <w:sdt>
          <w:sdtPr>
            <w:rPr>
              <w:sz w:val="18"/>
              <w:szCs w:val="18"/>
            </w:rPr>
            <w:id w:val="-1674724357"/>
            <w14:checkbox>
              <w14:checked w14:val="0"/>
              <w14:checkedState w14:val="2612" w14:font="MS Gothic"/>
              <w14:uncheckedState w14:val="2610" w14:font="MS Gothic"/>
            </w14:checkbox>
          </w:sdtPr>
          <w:sdtEndPr/>
          <w:sdtContent>
            <w:tc>
              <w:tcPr>
                <w:tcW w:w="1843" w:type="dxa"/>
                <w:gridSpan w:val="2"/>
                <w:vAlign w:val="center"/>
              </w:tcPr>
              <w:p w14:paraId="7537A32B" w14:textId="76E19A34"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76473048"/>
            <w14:checkbox>
              <w14:checked w14:val="0"/>
              <w14:checkedState w14:val="2612" w14:font="MS Gothic"/>
              <w14:uncheckedState w14:val="2610" w14:font="MS Gothic"/>
            </w14:checkbox>
          </w:sdtPr>
          <w:sdtEndPr/>
          <w:sdtContent>
            <w:tc>
              <w:tcPr>
                <w:tcW w:w="1275" w:type="dxa"/>
                <w:vAlign w:val="center"/>
              </w:tcPr>
              <w:p w14:paraId="727B9052" w14:textId="557A270B"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990067366"/>
            <w14:checkbox>
              <w14:checked w14:val="0"/>
              <w14:checkedState w14:val="2612" w14:font="MS Gothic"/>
              <w14:uncheckedState w14:val="2610" w14:font="MS Gothic"/>
            </w14:checkbox>
          </w:sdtPr>
          <w:sdtEndPr/>
          <w:sdtContent>
            <w:tc>
              <w:tcPr>
                <w:tcW w:w="1276" w:type="dxa"/>
                <w:gridSpan w:val="2"/>
                <w:vAlign w:val="center"/>
              </w:tcPr>
              <w:p w14:paraId="095C829E" w14:textId="25E89062"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87313432"/>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3D0B9F5F" w14:textId="2C25BBDB" w:rsidR="006C72A7" w:rsidRPr="0093706B" w:rsidRDefault="00B80A1B" w:rsidP="006C72A7">
                <w:pPr>
                  <w:tabs>
                    <w:tab w:val="left" w:pos="-1985"/>
                    <w:tab w:val="left" w:pos="-1225"/>
                    <w:tab w:val="left" w:pos="935"/>
                    <w:tab w:val="left" w:pos="3575"/>
                    <w:tab w:val="left" w:pos="6095"/>
                    <w:tab w:val="left" w:pos="8255"/>
                  </w:tabs>
                  <w:jc w:val="center"/>
                  <w:rPr>
                    <w:sz w:val="18"/>
                    <w:szCs w:val="18"/>
                  </w:rPr>
                </w:pPr>
                <w:r>
                  <w:rPr>
                    <w:rFonts w:ascii="MS Gothic" w:eastAsia="MS Gothic" w:hAnsi="MS Gothic" w:hint="eastAsia"/>
                    <w:sz w:val="18"/>
                    <w:szCs w:val="18"/>
                  </w:rPr>
                  <w:t>☐</w:t>
                </w:r>
              </w:p>
            </w:tc>
          </w:sdtContent>
        </w:sdt>
        <w:sdt>
          <w:sdtPr>
            <w:rPr>
              <w:sz w:val="18"/>
              <w:szCs w:val="18"/>
            </w:rPr>
            <w:id w:val="1713775135"/>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01EDCD4B" w14:textId="28924330"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7762652D"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5CE6D51A" w14:textId="1BCD756B"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spacing w:line="276" w:lineRule="auto"/>
              <w:rPr>
                <w:sz w:val="18"/>
                <w:szCs w:val="18"/>
              </w:rPr>
            </w:pPr>
            <w:r w:rsidRPr="0093706B">
              <w:rPr>
                <w:sz w:val="18"/>
                <w:szCs w:val="18"/>
              </w:rPr>
              <w:t>Sporvidderegulering:</w:t>
            </w:r>
          </w:p>
        </w:tc>
        <w:sdt>
          <w:sdtPr>
            <w:rPr>
              <w:sz w:val="18"/>
              <w:szCs w:val="18"/>
            </w:rPr>
            <w:id w:val="999083104"/>
            <w14:checkbox>
              <w14:checked w14:val="0"/>
              <w14:checkedState w14:val="2612" w14:font="MS Gothic"/>
              <w14:uncheckedState w14:val="2610" w14:font="MS Gothic"/>
            </w14:checkbox>
          </w:sdtPr>
          <w:sdtEndPr/>
          <w:sdtContent>
            <w:tc>
              <w:tcPr>
                <w:tcW w:w="1843" w:type="dxa"/>
                <w:gridSpan w:val="2"/>
                <w:vAlign w:val="center"/>
              </w:tcPr>
              <w:p w14:paraId="1E8A38A3" w14:textId="704A5940"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894394259"/>
            <w14:checkbox>
              <w14:checked w14:val="0"/>
              <w14:checkedState w14:val="2612" w14:font="MS Gothic"/>
              <w14:uncheckedState w14:val="2610" w14:font="MS Gothic"/>
            </w14:checkbox>
          </w:sdtPr>
          <w:sdtEndPr/>
          <w:sdtContent>
            <w:tc>
              <w:tcPr>
                <w:tcW w:w="1275" w:type="dxa"/>
                <w:vAlign w:val="center"/>
              </w:tcPr>
              <w:p w14:paraId="37AB9829" w14:textId="2173913E"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018883852"/>
            <w14:checkbox>
              <w14:checked w14:val="0"/>
              <w14:checkedState w14:val="2612" w14:font="MS Gothic"/>
              <w14:uncheckedState w14:val="2610" w14:font="MS Gothic"/>
            </w14:checkbox>
          </w:sdtPr>
          <w:sdtEndPr/>
          <w:sdtContent>
            <w:tc>
              <w:tcPr>
                <w:tcW w:w="1276" w:type="dxa"/>
                <w:gridSpan w:val="2"/>
                <w:vAlign w:val="center"/>
              </w:tcPr>
              <w:p w14:paraId="4CF939A8" w14:textId="0CC8ED43"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123653150"/>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1025B6EE" w14:textId="24E2B773"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673379747"/>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11E77439" w14:textId="757416F2"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437188B0"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5061A537" w14:textId="039D711C" w:rsidR="006C72A7" w:rsidRPr="0093706B" w:rsidRDefault="006C72A7" w:rsidP="006C72A7">
            <w:pPr>
              <w:pStyle w:val="Listeafsnit"/>
              <w:numPr>
                <w:ilvl w:val="0"/>
                <w:numId w:val="13"/>
              </w:numPr>
              <w:tabs>
                <w:tab w:val="left" w:pos="-1985"/>
                <w:tab w:val="left" w:pos="-1225"/>
                <w:tab w:val="left" w:pos="935"/>
                <w:tab w:val="left" w:pos="3575"/>
                <w:tab w:val="left" w:pos="6095"/>
                <w:tab w:val="left" w:pos="8255"/>
              </w:tabs>
              <w:spacing w:line="276" w:lineRule="auto"/>
              <w:rPr>
                <w:sz w:val="18"/>
                <w:szCs w:val="18"/>
              </w:rPr>
            </w:pPr>
            <w:r>
              <w:rPr>
                <w:sz w:val="18"/>
                <w:szCs w:val="18"/>
              </w:rPr>
              <w:t>Bygning af spor:</w:t>
            </w:r>
          </w:p>
        </w:tc>
        <w:sdt>
          <w:sdtPr>
            <w:rPr>
              <w:sz w:val="18"/>
              <w:szCs w:val="18"/>
            </w:rPr>
            <w:id w:val="-971440357"/>
            <w14:checkbox>
              <w14:checked w14:val="0"/>
              <w14:checkedState w14:val="2612" w14:font="MS Gothic"/>
              <w14:uncheckedState w14:val="2610" w14:font="MS Gothic"/>
            </w14:checkbox>
          </w:sdtPr>
          <w:sdtEndPr/>
          <w:sdtContent>
            <w:tc>
              <w:tcPr>
                <w:tcW w:w="1843" w:type="dxa"/>
                <w:gridSpan w:val="2"/>
                <w:vAlign w:val="center"/>
              </w:tcPr>
              <w:p w14:paraId="4D0C1256" w14:textId="56C31E56"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87498618"/>
            <w14:checkbox>
              <w14:checked w14:val="0"/>
              <w14:checkedState w14:val="2612" w14:font="MS Gothic"/>
              <w14:uncheckedState w14:val="2610" w14:font="MS Gothic"/>
            </w14:checkbox>
          </w:sdtPr>
          <w:sdtEndPr/>
          <w:sdtContent>
            <w:tc>
              <w:tcPr>
                <w:tcW w:w="1275" w:type="dxa"/>
                <w:vAlign w:val="center"/>
              </w:tcPr>
              <w:p w14:paraId="63284189" w14:textId="166FA794"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87306112"/>
            <w14:checkbox>
              <w14:checked w14:val="0"/>
              <w14:checkedState w14:val="2612" w14:font="MS Gothic"/>
              <w14:uncheckedState w14:val="2610" w14:font="MS Gothic"/>
            </w14:checkbox>
          </w:sdtPr>
          <w:sdtEndPr/>
          <w:sdtContent>
            <w:tc>
              <w:tcPr>
                <w:tcW w:w="1276" w:type="dxa"/>
                <w:gridSpan w:val="2"/>
                <w:vAlign w:val="center"/>
              </w:tcPr>
              <w:p w14:paraId="1A670BE0" w14:textId="547CA68A"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53131445"/>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7E3F4173" w14:textId="4D0DEACD"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751469040"/>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5BBED801" w14:textId="29F59F2E"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5A04E686"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rPr>
          <w:trHeight w:val="361"/>
        </w:trPr>
        <w:tc>
          <w:tcPr>
            <w:tcW w:w="3403" w:type="dxa"/>
            <w:gridSpan w:val="2"/>
            <w:shd w:val="clear" w:color="auto" w:fill="C6D9F1" w:themeFill="text2" w:themeFillTint="33"/>
            <w:vAlign w:val="center"/>
          </w:tcPr>
          <w:p w14:paraId="116C6F36" w14:textId="77777777" w:rsidR="006C72A7" w:rsidRPr="0093706B" w:rsidRDefault="006C72A7" w:rsidP="006C72A7">
            <w:pPr>
              <w:tabs>
                <w:tab w:val="left" w:pos="-1985"/>
                <w:tab w:val="left" w:pos="-1225"/>
                <w:tab w:val="left" w:pos="935"/>
                <w:tab w:val="left" w:pos="3575"/>
                <w:tab w:val="left" w:pos="6095"/>
                <w:tab w:val="left" w:pos="8255"/>
              </w:tabs>
              <w:rPr>
                <w:b/>
                <w:color w:val="000000"/>
                <w:sz w:val="18"/>
                <w:szCs w:val="18"/>
                <w:lang w:eastAsia="da-DK"/>
              </w:rPr>
            </w:pPr>
            <w:r w:rsidRPr="0093706B">
              <w:rPr>
                <w:b/>
                <w:color w:val="000000"/>
                <w:sz w:val="18"/>
                <w:szCs w:val="18"/>
              </w:rPr>
              <w:t>Sporteknik – vedligeholdelse:</w:t>
            </w:r>
          </w:p>
          <w:p w14:paraId="13F418DA" w14:textId="07F315B4" w:rsidR="006C72A7" w:rsidRPr="0093706B" w:rsidRDefault="006C72A7" w:rsidP="006C72A7">
            <w:pPr>
              <w:tabs>
                <w:tab w:val="left" w:pos="-1985"/>
                <w:tab w:val="left" w:pos="-1225"/>
                <w:tab w:val="left" w:pos="935"/>
                <w:tab w:val="left" w:pos="3575"/>
                <w:tab w:val="left" w:pos="6095"/>
                <w:tab w:val="left" w:pos="8255"/>
              </w:tabs>
              <w:rPr>
                <w:b/>
                <w:sz w:val="18"/>
                <w:szCs w:val="18"/>
              </w:rPr>
            </w:pPr>
            <w:r w:rsidRPr="0093706B">
              <w:rPr>
                <w:b/>
                <w:color w:val="000000"/>
                <w:sz w:val="18"/>
                <w:szCs w:val="18"/>
              </w:rPr>
              <w:t>Vedligeholdelse af sporskifter og fejlretning</w:t>
            </w:r>
            <w:r w:rsidRPr="0093706B">
              <w:rPr>
                <w:b/>
                <w:sz w:val="18"/>
                <w:szCs w:val="18"/>
              </w:rPr>
              <w:t>:</w:t>
            </w:r>
          </w:p>
        </w:tc>
        <w:tc>
          <w:tcPr>
            <w:tcW w:w="1843" w:type="dxa"/>
            <w:gridSpan w:val="2"/>
            <w:shd w:val="clear" w:color="auto" w:fill="C6D9F1" w:themeFill="text2" w:themeFillTint="33"/>
            <w:vAlign w:val="center"/>
          </w:tcPr>
          <w:p w14:paraId="166A2C54"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c>
          <w:tcPr>
            <w:tcW w:w="1275" w:type="dxa"/>
            <w:shd w:val="clear" w:color="auto" w:fill="C6D9F1" w:themeFill="text2" w:themeFillTint="33"/>
            <w:vAlign w:val="center"/>
          </w:tcPr>
          <w:p w14:paraId="023350C9"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c>
          <w:tcPr>
            <w:tcW w:w="1276" w:type="dxa"/>
            <w:gridSpan w:val="2"/>
            <w:shd w:val="clear" w:color="auto" w:fill="C6D9F1" w:themeFill="text2" w:themeFillTint="33"/>
            <w:vAlign w:val="center"/>
          </w:tcPr>
          <w:p w14:paraId="05AEE054"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c>
          <w:tcPr>
            <w:tcW w:w="1276" w:type="dxa"/>
            <w:gridSpan w:val="2"/>
            <w:shd w:val="clear" w:color="auto" w:fill="BFBFBF" w:themeFill="background1" w:themeFillShade="BF"/>
            <w:vAlign w:val="center"/>
          </w:tcPr>
          <w:p w14:paraId="20E09790"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c>
          <w:tcPr>
            <w:tcW w:w="1276" w:type="dxa"/>
            <w:shd w:val="clear" w:color="auto" w:fill="BFBFBF" w:themeFill="background1" w:themeFillShade="BF"/>
            <w:vAlign w:val="center"/>
          </w:tcPr>
          <w:p w14:paraId="63233DC0" w14:textId="77777777" w:rsidR="006C72A7" w:rsidRPr="0093706B" w:rsidRDefault="006C72A7" w:rsidP="006C72A7">
            <w:pPr>
              <w:tabs>
                <w:tab w:val="left" w:pos="-1985"/>
                <w:tab w:val="left" w:pos="-1225"/>
                <w:tab w:val="left" w:pos="935"/>
                <w:tab w:val="left" w:pos="3575"/>
                <w:tab w:val="left" w:pos="6095"/>
                <w:tab w:val="left" w:pos="8255"/>
              </w:tabs>
              <w:jc w:val="center"/>
              <w:rPr>
                <w:b/>
                <w:sz w:val="18"/>
                <w:szCs w:val="18"/>
              </w:rPr>
            </w:pPr>
          </w:p>
        </w:tc>
      </w:tr>
      <w:tr w:rsidR="006C72A7" w:rsidRPr="00D553A7" w14:paraId="513BF5A6"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rPr>
          <w:trHeight w:val="369"/>
        </w:trPr>
        <w:tc>
          <w:tcPr>
            <w:tcW w:w="3403" w:type="dxa"/>
            <w:gridSpan w:val="2"/>
            <w:vAlign w:val="center"/>
          </w:tcPr>
          <w:p w14:paraId="090C76E7" w14:textId="59961C1E" w:rsidR="006C72A7" w:rsidRPr="0093706B" w:rsidRDefault="006C72A7" w:rsidP="006C72A7">
            <w:pPr>
              <w:pStyle w:val="Listeafsnit"/>
              <w:numPr>
                <w:ilvl w:val="0"/>
                <w:numId w:val="14"/>
              </w:numPr>
              <w:tabs>
                <w:tab w:val="left" w:pos="-1985"/>
                <w:tab w:val="left" w:pos="-1225"/>
                <w:tab w:val="left" w:pos="935"/>
                <w:tab w:val="left" w:pos="3575"/>
                <w:tab w:val="left" w:pos="6095"/>
                <w:tab w:val="left" w:pos="8255"/>
              </w:tabs>
              <w:rPr>
                <w:sz w:val="18"/>
                <w:szCs w:val="18"/>
              </w:rPr>
            </w:pPr>
            <w:r w:rsidRPr="0093706B">
              <w:rPr>
                <w:sz w:val="18"/>
                <w:szCs w:val="18"/>
              </w:rPr>
              <w:t>Vedligeholdelse af tungeruller:</w:t>
            </w:r>
          </w:p>
        </w:tc>
        <w:sdt>
          <w:sdtPr>
            <w:rPr>
              <w:sz w:val="18"/>
              <w:szCs w:val="18"/>
            </w:rPr>
            <w:id w:val="-1890170925"/>
            <w14:checkbox>
              <w14:checked w14:val="0"/>
              <w14:checkedState w14:val="2612" w14:font="MS Gothic"/>
              <w14:uncheckedState w14:val="2610" w14:font="MS Gothic"/>
            </w14:checkbox>
          </w:sdtPr>
          <w:sdtEndPr/>
          <w:sdtContent>
            <w:tc>
              <w:tcPr>
                <w:tcW w:w="1843" w:type="dxa"/>
                <w:gridSpan w:val="2"/>
                <w:vAlign w:val="center"/>
              </w:tcPr>
              <w:p w14:paraId="3E3A35B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942152982"/>
            <w14:checkbox>
              <w14:checked w14:val="0"/>
              <w14:checkedState w14:val="2612" w14:font="MS Gothic"/>
              <w14:uncheckedState w14:val="2610" w14:font="MS Gothic"/>
            </w14:checkbox>
          </w:sdtPr>
          <w:sdtEndPr/>
          <w:sdtContent>
            <w:tc>
              <w:tcPr>
                <w:tcW w:w="1275" w:type="dxa"/>
                <w:vAlign w:val="center"/>
              </w:tcPr>
              <w:p w14:paraId="5A2A7C8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811526407"/>
            <w14:checkbox>
              <w14:checked w14:val="0"/>
              <w14:checkedState w14:val="2612" w14:font="MS Gothic"/>
              <w14:uncheckedState w14:val="2610" w14:font="MS Gothic"/>
            </w14:checkbox>
          </w:sdtPr>
          <w:sdtEndPr/>
          <w:sdtContent>
            <w:tc>
              <w:tcPr>
                <w:tcW w:w="1276" w:type="dxa"/>
                <w:gridSpan w:val="2"/>
                <w:vAlign w:val="center"/>
              </w:tcPr>
              <w:p w14:paraId="2AF712FE"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018512608"/>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63A0619A"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917058525"/>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1ACD4E27"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0757D549"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044BC616" w14:textId="6D79F2AA" w:rsidR="006C72A7" w:rsidRPr="0093706B" w:rsidRDefault="006C72A7" w:rsidP="006C72A7">
            <w:pPr>
              <w:pStyle w:val="Listeafsnit"/>
              <w:numPr>
                <w:ilvl w:val="0"/>
                <w:numId w:val="14"/>
              </w:numPr>
              <w:tabs>
                <w:tab w:val="left" w:pos="-1985"/>
                <w:tab w:val="left" w:pos="-1225"/>
                <w:tab w:val="left" w:pos="935"/>
                <w:tab w:val="left" w:pos="3575"/>
                <w:tab w:val="left" w:pos="6095"/>
                <w:tab w:val="left" w:pos="8255"/>
              </w:tabs>
              <w:rPr>
                <w:sz w:val="18"/>
                <w:szCs w:val="18"/>
              </w:rPr>
            </w:pPr>
            <w:r w:rsidRPr="0093706B">
              <w:rPr>
                <w:sz w:val="18"/>
                <w:szCs w:val="18"/>
              </w:rPr>
              <w:t>Udveksling af sveller i sporskifter:</w:t>
            </w:r>
          </w:p>
        </w:tc>
        <w:sdt>
          <w:sdtPr>
            <w:rPr>
              <w:sz w:val="18"/>
              <w:szCs w:val="18"/>
            </w:rPr>
            <w:id w:val="-13240662"/>
            <w14:checkbox>
              <w14:checked w14:val="0"/>
              <w14:checkedState w14:val="2612" w14:font="MS Gothic"/>
              <w14:uncheckedState w14:val="2610" w14:font="MS Gothic"/>
            </w14:checkbox>
          </w:sdtPr>
          <w:sdtEndPr/>
          <w:sdtContent>
            <w:tc>
              <w:tcPr>
                <w:tcW w:w="1843" w:type="dxa"/>
                <w:gridSpan w:val="2"/>
                <w:vAlign w:val="center"/>
              </w:tcPr>
              <w:p w14:paraId="69FAF93B"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207885182"/>
            <w14:checkbox>
              <w14:checked w14:val="0"/>
              <w14:checkedState w14:val="2612" w14:font="MS Gothic"/>
              <w14:uncheckedState w14:val="2610" w14:font="MS Gothic"/>
            </w14:checkbox>
          </w:sdtPr>
          <w:sdtEndPr/>
          <w:sdtContent>
            <w:tc>
              <w:tcPr>
                <w:tcW w:w="1275" w:type="dxa"/>
                <w:vAlign w:val="center"/>
              </w:tcPr>
              <w:p w14:paraId="5C3831F6"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01165253"/>
            <w14:checkbox>
              <w14:checked w14:val="0"/>
              <w14:checkedState w14:val="2612" w14:font="MS Gothic"/>
              <w14:uncheckedState w14:val="2610" w14:font="MS Gothic"/>
            </w14:checkbox>
          </w:sdtPr>
          <w:sdtEndPr/>
          <w:sdtContent>
            <w:tc>
              <w:tcPr>
                <w:tcW w:w="1276" w:type="dxa"/>
                <w:gridSpan w:val="2"/>
                <w:vAlign w:val="center"/>
              </w:tcPr>
              <w:p w14:paraId="72E188ED"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084041612"/>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514ECEC7"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75060690"/>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575F8AAC"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2F64F0F7"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4F9DFB1B" w14:textId="5B39EEBB" w:rsidR="006C72A7" w:rsidRPr="0093706B" w:rsidRDefault="006C72A7" w:rsidP="006C72A7">
            <w:pPr>
              <w:pStyle w:val="Listeafsnit"/>
              <w:numPr>
                <w:ilvl w:val="0"/>
                <w:numId w:val="14"/>
              </w:numPr>
              <w:tabs>
                <w:tab w:val="left" w:pos="-1985"/>
                <w:tab w:val="left" w:pos="-1225"/>
                <w:tab w:val="left" w:pos="935"/>
                <w:tab w:val="left" w:pos="3575"/>
                <w:tab w:val="left" w:pos="6095"/>
                <w:tab w:val="left" w:pos="8255"/>
              </w:tabs>
              <w:rPr>
                <w:sz w:val="18"/>
                <w:szCs w:val="18"/>
              </w:rPr>
            </w:pPr>
            <w:r w:rsidRPr="0093706B">
              <w:rPr>
                <w:sz w:val="18"/>
                <w:szCs w:val="18"/>
              </w:rPr>
              <w:t>Vedligeholdelse af rombelåse:</w:t>
            </w:r>
          </w:p>
        </w:tc>
        <w:sdt>
          <w:sdtPr>
            <w:rPr>
              <w:sz w:val="18"/>
              <w:szCs w:val="18"/>
            </w:rPr>
            <w:id w:val="1996302579"/>
            <w14:checkbox>
              <w14:checked w14:val="0"/>
              <w14:checkedState w14:val="2612" w14:font="MS Gothic"/>
              <w14:uncheckedState w14:val="2610" w14:font="MS Gothic"/>
            </w14:checkbox>
          </w:sdtPr>
          <w:sdtEndPr/>
          <w:sdtContent>
            <w:tc>
              <w:tcPr>
                <w:tcW w:w="1843" w:type="dxa"/>
                <w:gridSpan w:val="2"/>
                <w:vAlign w:val="center"/>
              </w:tcPr>
              <w:p w14:paraId="7AB70D6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879285409"/>
            <w14:checkbox>
              <w14:checked w14:val="0"/>
              <w14:checkedState w14:val="2612" w14:font="MS Gothic"/>
              <w14:uncheckedState w14:val="2610" w14:font="MS Gothic"/>
            </w14:checkbox>
          </w:sdtPr>
          <w:sdtEndPr/>
          <w:sdtContent>
            <w:tc>
              <w:tcPr>
                <w:tcW w:w="1275" w:type="dxa"/>
                <w:vAlign w:val="center"/>
              </w:tcPr>
              <w:p w14:paraId="5B892285"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838969480"/>
            <w14:checkbox>
              <w14:checked w14:val="0"/>
              <w14:checkedState w14:val="2612" w14:font="MS Gothic"/>
              <w14:uncheckedState w14:val="2610" w14:font="MS Gothic"/>
            </w14:checkbox>
          </w:sdtPr>
          <w:sdtEndPr/>
          <w:sdtContent>
            <w:tc>
              <w:tcPr>
                <w:tcW w:w="1276" w:type="dxa"/>
                <w:gridSpan w:val="2"/>
                <w:vAlign w:val="center"/>
              </w:tcPr>
              <w:p w14:paraId="36FE31E4"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411923869"/>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50CCCF0B"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337126629"/>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5C2FC351"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2D2A4889"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4E7CF4D8" w14:textId="069C8A7C" w:rsidR="006C72A7" w:rsidRPr="0093706B" w:rsidRDefault="006C72A7" w:rsidP="006C72A7">
            <w:pPr>
              <w:pStyle w:val="Listeafsnit"/>
              <w:numPr>
                <w:ilvl w:val="0"/>
                <w:numId w:val="14"/>
              </w:numPr>
              <w:tabs>
                <w:tab w:val="left" w:pos="-1985"/>
                <w:tab w:val="left" w:pos="-1225"/>
                <w:tab w:val="left" w:pos="935"/>
                <w:tab w:val="left" w:pos="3575"/>
                <w:tab w:val="left" w:pos="6095"/>
                <w:tab w:val="left" w:pos="8255"/>
              </w:tabs>
              <w:rPr>
                <w:sz w:val="18"/>
                <w:szCs w:val="18"/>
              </w:rPr>
            </w:pPr>
            <w:r w:rsidRPr="0093706B">
              <w:rPr>
                <w:sz w:val="18"/>
                <w:szCs w:val="18"/>
              </w:rPr>
              <w:br w:type="page"/>
              <w:t>Efterspænding af sporskifter:</w:t>
            </w:r>
          </w:p>
        </w:tc>
        <w:sdt>
          <w:sdtPr>
            <w:rPr>
              <w:sz w:val="18"/>
              <w:szCs w:val="18"/>
            </w:rPr>
            <w:id w:val="767740962"/>
            <w14:checkbox>
              <w14:checked w14:val="0"/>
              <w14:checkedState w14:val="2612" w14:font="MS Gothic"/>
              <w14:uncheckedState w14:val="2610" w14:font="MS Gothic"/>
            </w14:checkbox>
          </w:sdtPr>
          <w:sdtEndPr/>
          <w:sdtContent>
            <w:tc>
              <w:tcPr>
                <w:tcW w:w="1843" w:type="dxa"/>
                <w:gridSpan w:val="2"/>
                <w:vAlign w:val="center"/>
              </w:tcPr>
              <w:p w14:paraId="2AC9D664"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621960920"/>
            <w14:checkbox>
              <w14:checked w14:val="0"/>
              <w14:checkedState w14:val="2612" w14:font="MS Gothic"/>
              <w14:uncheckedState w14:val="2610" w14:font="MS Gothic"/>
            </w14:checkbox>
          </w:sdtPr>
          <w:sdtEndPr/>
          <w:sdtContent>
            <w:tc>
              <w:tcPr>
                <w:tcW w:w="1275" w:type="dxa"/>
                <w:vAlign w:val="center"/>
              </w:tcPr>
              <w:p w14:paraId="1C327E97"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662149233"/>
            <w14:checkbox>
              <w14:checked w14:val="0"/>
              <w14:checkedState w14:val="2612" w14:font="MS Gothic"/>
              <w14:uncheckedState w14:val="2610" w14:font="MS Gothic"/>
            </w14:checkbox>
          </w:sdtPr>
          <w:sdtEndPr/>
          <w:sdtContent>
            <w:tc>
              <w:tcPr>
                <w:tcW w:w="1276" w:type="dxa"/>
                <w:gridSpan w:val="2"/>
                <w:vAlign w:val="center"/>
              </w:tcPr>
              <w:p w14:paraId="582F2C8A"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581482854"/>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24CC812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284474883"/>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54827E0B"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59294331"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4A2D6FC2" w14:textId="231EAA5C" w:rsidR="006C72A7" w:rsidRPr="0093706B" w:rsidRDefault="006C72A7" w:rsidP="006C72A7">
            <w:pPr>
              <w:pStyle w:val="Listeafsnit"/>
              <w:numPr>
                <w:ilvl w:val="0"/>
                <w:numId w:val="14"/>
              </w:numPr>
              <w:spacing w:line="276" w:lineRule="auto"/>
              <w:rPr>
                <w:sz w:val="18"/>
                <w:szCs w:val="18"/>
              </w:rPr>
            </w:pPr>
            <w:r w:rsidRPr="0093706B">
              <w:rPr>
                <w:sz w:val="18"/>
                <w:szCs w:val="18"/>
              </w:rPr>
              <w:t>Vurdering af fejl i sporet ved fejlretning:</w:t>
            </w:r>
          </w:p>
        </w:tc>
        <w:sdt>
          <w:sdtPr>
            <w:rPr>
              <w:sz w:val="18"/>
              <w:szCs w:val="18"/>
            </w:rPr>
            <w:id w:val="1017591010"/>
            <w14:checkbox>
              <w14:checked w14:val="0"/>
              <w14:checkedState w14:val="2612" w14:font="MS Gothic"/>
              <w14:uncheckedState w14:val="2610" w14:font="MS Gothic"/>
            </w14:checkbox>
          </w:sdtPr>
          <w:sdtEndPr/>
          <w:sdtContent>
            <w:tc>
              <w:tcPr>
                <w:tcW w:w="1843" w:type="dxa"/>
                <w:gridSpan w:val="2"/>
                <w:vAlign w:val="center"/>
              </w:tcPr>
              <w:p w14:paraId="4C2543F6"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651113489"/>
            <w14:checkbox>
              <w14:checked w14:val="0"/>
              <w14:checkedState w14:val="2612" w14:font="MS Gothic"/>
              <w14:uncheckedState w14:val="2610" w14:font="MS Gothic"/>
            </w14:checkbox>
          </w:sdtPr>
          <w:sdtEndPr/>
          <w:sdtContent>
            <w:tc>
              <w:tcPr>
                <w:tcW w:w="1275" w:type="dxa"/>
                <w:vAlign w:val="center"/>
              </w:tcPr>
              <w:p w14:paraId="4CAD1014"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458945645"/>
            <w14:checkbox>
              <w14:checked w14:val="0"/>
              <w14:checkedState w14:val="2612" w14:font="MS Gothic"/>
              <w14:uncheckedState w14:val="2610" w14:font="MS Gothic"/>
            </w14:checkbox>
          </w:sdtPr>
          <w:sdtEndPr/>
          <w:sdtContent>
            <w:tc>
              <w:tcPr>
                <w:tcW w:w="1276" w:type="dxa"/>
                <w:gridSpan w:val="2"/>
                <w:vAlign w:val="center"/>
              </w:tcPr>
              <w:p w14:paraId="264EB5B2"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749642310"/>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349D2CC1"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52778136"/>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0CCABFB5"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2C25B118"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1F0390BC" w14:textId="53D50AA1" w:rsidR="006C72A7" w:rsidRPr="0093706B" w:rsidRDefault="006C72A7" w:rsidP="006C72A7">
            <w:pPr>
              <w:pStyle w:val="Listeafsnit"/>
              <w:numPr>
                <w:ilvl w:val="0"/>
                <w:numId w:val="14"/>
              </w:numPr>
              <w:spacing w:line="276" w:lineRule="auto"/>
              <w:rPr>
                <w:sz w:val="18"/>
                <w:szCs w:val="18"/>
              </w:rPr>
            </w:pPr>
            <w:r w:rsidRPr="0093706B">
              <w:rPr>
                <w:sz w:val="18"/>
                <w:szCs w:val="18"/>
              </w:rPr>
              <w:t>Udbedring af skinnebrud:</w:t>
            </w:r>
          </w:p>
        </w:tc>
        <w:sdt>
          <w:sdtPr>
            <w:rPr>
              <w:sz w:val="18"/>
              <w:szCs w:val="18"/>
            </w:rPr>
            <w:id w:val="779384819"/>
            <w14:checkbox>
              <w14:checked w14:val="0"/>
              <w14:checkedState w14:val="2612" w14:font="MS Gothic"/>
              <w14:uncheckedState w14:val="2610" w14:font="MS Gothic"/>
            </w14:checkbox>
          </w:sdtPr>
          <w:sdtEndPr/>
          <w:sdtContent>
            <w:tc>
              <w:tcPr>
                <w:tcW w:w="1843" w:type="dxa"/>
                <w:gridSpan w:val="2"/>
                <w:vAlign w:val="center"/>
              </w:tcPr>
              <w:p w14:paraId="66D43F48"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208022676"/>
            <w14:checkbox>
              <w14:checked w14:val="0"/>
              <w14:checkedState w14:val="2612" w14:font="MS Gothic"/>
              <w14:uncheckedState w14:val="2610" w14:font="MS Gothic"/>
            </w14:checkbox>
          </w:sdtPr>
          <w:sdtEndPr/>
          <w:sdtContent>
            <w:tc>
              <w:tcPr>
                <w:tcW w:w="1275" w:type="dxa"/>
                <w:vAlign w:val="center"/>
              </w:tcPr>
              <w:p w14:paraId="778C95D4"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618997180"/>
            <w14:checkbox>
              <w14:checked w14:val="0"/>
              <w14:checkedState w14:val="2612" w14:font="MS Gothic"/>
              <w14:uncheckedState w14:val="2610" w14:font="MS Gothic"/>
            </w14:checkbox>
          </w:sdtPr>
          <w:sdtEndPr/>
          <w:sdtContent>
            <w:tc>
              <w:tcPr>
                <w:tcW w:w="1276" w:type="dxa"/>
                <w:gridSpan w:val="2"/>
                <w:vAlign w:val="center"/>
              </w:tcPr>
              <w:p w14:paraId="675CDCB3"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74023957"/>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708BB47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07131082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3A961EBB"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3B717BC3"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3D07B24C" w14:textId="125A03F4" w:rsidR="006C72A7" w:rsidRPr="0093706B" w:rsidRDefault="006C72A7" w:rsidP="006C72A7">
            <w:pPr>
              <w:pStyle w:val="Listeafsnit"/>
              <w:numPr>
                <w:ilvl w:val="0"/>
                <w:numId w:val="14"/>
              </w:numPr>
              <w:spacing w:line="276" w:lineRule="auto"/>
              <w:rPr>
                <w:sz w:val="18"/>
                <w:szCs w:val="18"/>
              </w:rPr>
            </w:pPr>
            <w:r w:rsidRPr="0093706B">
              <w:rPr>
                <w:sz w:val="18"/>
                <w:szCs w:val="18"/>
              </w:rPr>
              <w:t>Udveksling af befæstelser i sporskifter:</w:t>
            </w:r>
          </w:p>
        </w:tc>
        <w:sdt>
          <w:sdtPr>
            <w:rPr>
              <w:sz w:val="18"/>
              <w:szCs w:val="18"/>
            </w:rPr>
            <w:id w:val="-594472443"/>
            <w14:checkbox>
              <w14:checked w14:val="0"/>
              <w14:checkedState w14:val="2612" w14:font="MS Gothic"/>
              <w14:uncheckedState w14:val="2610" w14:font="MS Gothic"/>
            </w14:checkbox>
          </w:sdtPr>
          <w:sdtEndPr/>
          <w:sdtContent>
            <w:tc>
              <w:tcPr>
                <w:tcW w:w="1843" w:type="dxa"/>
                <w:gridSpan w:val="2"/>
                <w:vAlign w:val="center"/>
              </w:tcPr>
              <w:p w14:paraId="6B4FD982"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511126720"/>
            <w14:checkbox>
              <w14:checked w14:val="0"/>
              <w14:checkedState w14:val="2612" w14:font="MS Gothic"/>
              <w14:uncheckedState w14:val="2610" w14:font="MS Gothic"/>
            </w14:checkbox>
          </w:sdtPr>
          <w:sdtEndPr/>
          <w:sdtContent>
            <w:tc>
              <w:tcPr>
                <w:tcW w:w="1275" w:type="dxa"/>
                <w:vAlign w:val="center"/>
              </w:tcPr>
              <w:p w14:paraId="7158508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807361628"/>
            <w14:checkbox>
              <w14:checked w14:val="0"/>
              <w14:checkedState w14:val="2612" w14:font="MS Gothic"/>
              <w14:uncheckedState w14:val="2610" w14:font="MS Gothic"/>
            </w14:checkbox>
          </w:sdtPr>
          <w:sdtEndPr/>
          <w:sdtContent>
            <w:tc>
              <w:tcPr>
                <w:tcW w:w="1276" w:type="dxa"/>
                <w:gridSpan w:val="2"/>
                <w:vAlign w:val="center"/>
              </w:tcPr>
              <w:p w14:paraId="64153D8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539868207"/>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1DE55336"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965003877"/>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01B5EDD3"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0153A787"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0BA5C5F5" w14:textId="48824F93" w:rsidR="006C72A7" w:rsidRPr="0093706B" w:rsidRDefault="006C72A7" w:rsidP="006C72A7">
            <w:pPr>
              <w:pStyle w:val="Listeafsnit"/>
              <w:numPr>
                <w:ilvl w:val="0"/>
                <w:numId w:val="14"/>
              </w:numPr>
              <w:tabs>
                <w:tab w:val="left" w:pos="-1985"/>
                <w:tab w:val="left" w:pos="-1225"/>
                <w:tab w:val="left" w:pos="935"/>
                <w:tab w:val="left" w:pos="3575"/>
                <w:tab w:val="left" w:pos="6095"/>
                <w:tab w:val="left" w:pos="8255"/>
              </w:tabs>
              <w:rPr>
                <w:sz w:val="18"/>
                <w:szCs w:val="18"/>
              </w:rPr>
            </w:pPr>
            <w:r w:rsidRPr="0093706B">
              <w:rPr>
                <w:sz w:val="18"/>
                <w:szCs w:val="18"/>
              </w:rPr>
              <w:t>Udveksling af jerndele i sporskifter:</w:t>
            </w:r>
          </w:p>
        </w:tc>
        <w:sdt>
          <w:sdtPr>
            <w:rPr>
              <w:sz w:val="18"/>
              <w:szCs w:val="18"/>
            </w:rPr>
            <w:id w:val="-284882934"/>
            <w14:checkbox>
              <w14:checked w14:val="0"/>
              <w14:checkedState w14:val="2612" w14:font="MS Gothic"/>
              <w14:uncheckedState w14:val="2610" w14:font="MS Gothic"/>
            </w14:checkbox>
          </w:sdtPr>
          <w:sdtEndPr/>
          <w:sdtContent>
            <w:tc>
              <w:tcPr>
                <w:tcW w:w="1843" w:type="dxa"/>
                <w:gridSpan w:val="2"/>
                <w:vAlign w:val="center"/>
              </w:tcPr>
              <w:p w14:paraId="71A7F183"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865218731"/>
            <w14:checkbox>
              <w14:checked w14:val="0"/>
              <w14:checkedState w14:val="2612" w14:font="MS Gothic"/>
              <w14:uncheckedState w14:val="2610" w14:font="MS Gothic"/>
            </w14:checkbox>
          </w:sdtPr>
          <w:sdtEndPr/>
          <w:sdtContent>
            <w:tc>
              <w:tcPr>
                <w:tcW w:w="1275" w:type="dxa"/>
                <w:vAlign w:val="center"/>
              </w:tcPr>
              <w:p w14:paraId="52E9208E"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691721957"/>
            <w14:checkbox>
              <w14:checked w14:val="0"/>
              <w14:checkedState w14:val="2612" w14:font="MS Gothic"/>
              <w14:uncheckedState w14:val="2610" w14:font="MS Gothic"/>
            </w14:checkbox>
          </w:sdtPr>
          <w:sdtEndPr/>
          <w:sdtContent>
            <w:tc>
              <w:tcPr>
                <w:tcW w:w="1276" w:type="dxa"/>
                <w:gridSpan w:val="2"/>
                <w:vAlign w:val="center"/>
              </w:tcPr>
              <w:p w14:paraId="5492CC1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128463196"/>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1EAB71E8"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490152764"/>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323DA0EE"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2335936A"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014E8A16" w14:textId="3AB67A1A" w:rsidR="006C72A7" w:rsidRPr="0093706B" w:rsidRDefault="006C72A7" w:rsidP="006C72A7">
            <w:pPr>
              <w:pStyle w:val="Listeafsnit"/>
              <w:numPr>
                <w:ilvl w:val="0"/>
                <w:numId w:val="14"/>
              </w:numPr>
              <w:tabs>
                <w:tab w:val="left" w:pos="-1985"/>
                <w:tab w:val="left" w:pos="-1225"/>
                <w:tab w:val="left" w:pos="935"/>
                <w:tab w:val="left" w:pos="3575"/>
                <w:tab w:val="left" w:pos="6095"/>
                <w:tab w:val="left" w:pos="8255"/>
              </w:tabs>
              <w:rPr>
                <w:sz w:val="18"/>
                <w:szCs w:val="18"/>
              </w:rPr>
            </w:pPr>
            <w:r w:rsidRPr="0093706B">
              <w:rPr>
                <w:sz w:val="18"/>
                <w:szCs w:val="18"/>
              </w:rPr>
              <w:t>Sporvidderegulering i sporskifter:</w:t>
            </w:r>
          </w:p>
        </w:tc>
        <w:sdt>
          <w:sdtPr>
            <w:rPr>
              <w:sz w:val="18"/>
              <w:szCs w:val="18"/>
            </w:rPr>
            <w:id w:val="-239248353"/>
            <w14:checkbox>
              <w14:checked w14:val="0"/>
              <w14:checkedState w14:val="2612" w14:font="MS Gothic"/>
              <w14:uncheckedState w14:val="2610" w14:font="MS Gothic"/>
            </w14:checkbox>
          </w:sdtPr>
          <w:sdtEndPr/>
          <w:sdtContent>
            <w:tc>
              <w:tcPr>
                <w:tcW w:w="1843" w:type="dxa"/>
                <w:gridSpan w:val="2"/>
                <w:vAlign w:val="center"/>
              </w:tcPr>
              <w:p w14:paraId="3D142FA2"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389306794"/>
            <w14:checkbox>
              <w14:checked w14:val="0"/>
              <w14:checkedState w14:val="2612" w14:font="MS Gothic"/>
              <w14:uncheckedState w14:val="2610" w14:font="MS Gothic"/>
            </w14:checkbox>
          </w:sdtPr>
          <w:sdtEndPr/>
          <w:sdtContent>
            <w:tc>
              <w:tcPr>
                <w:tcW w:w="1275" w:type="dxa"/>
                <w:vAlign w:val="center"/>
              </w:tcPr>
              <w:p w14:paraId="4A741D52"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728367208"/>
            <w14:checkbox>
              <w14:checked w14:val="0"/>
              <w14:checkedState w14:val="2612" w14:font="MS Gothic"/>
              <w14:uncheckedState w14:val="2610" w14:font="MS Gothic"/>
            </w14:checkbox>
          </w:sdtPr>
          <w:sdtEndPr/>
          <w:sdtContent>
            <w:tc>
              <w:tcPr>
                <w:tcW w:w="1276" w:type="dxa"/>
                <w:gridSpan w:val="2"/>
                <w:vAlign w:val="center"/>
              </w:tcPr>
              <w:p w14:paraId="6395BE9C"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702594799"/>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02BE4F20"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2024968562"/>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59EE3A0B"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3881CCC4"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596504B3" w14:textId="110ED11B" w:rsidR="006C72A7" w:rsidRPr="0093706B" w:rsidRDefault="006C72A7" w:rsidP="006C72A7">
            <w:pPr>
              <w:pStyle w:val="Listeafsnit"/>
              <w:numPr>
                <w:ilvl w:val="0"/>
                <w:numId w:val="14"/>
              </w:numPr>
              <w:tabs>
                <w:tab w:val="left" w:pos="-1985"/>
                <w:tab w:val="left" w:pos="-1225"/>
                <w:tab w:val="left" w:pos="935"/>
                <w:tab w:val="left" w:pos="3575"/>
                <w:tab w:val="left" w:pos="6095"/>
                <w:tab w:val="left" w:pos="8255"/>
              </w:tabs>
              <w:rPr>
                <w:sz w:val="18"/>
                <w:szCs w:val="18"/>
              </w:rPr>
            </w:pPr>
            <w:r w:rsidRPr="0093706B">
              <w:rPr>
                <w:sz w:val="18"/>
                <w:szCs w:val="18"/>
              </w:rPr>
              <w:t>Udbedring af solkurver:</w:t>
            </w:r>
          </w:p>
        </w:tc>
        <w:sdt>
          <w:sdtPr>
            <w:rPr>
              <w:sz w:val="18"/>
              <w:szCs w:val="18"/>
            </w:rPr>
            <w:id w:val="-352186988"/>
            <w14:checkbox>
              <w14:checked w14:val="0"/>
              <w14:checkedState w14:val="2612" w14:font="MS Gothic"/>
              <w14:uncheckedState w14:val="2610" w14:font="MS Gothic"/>
            </w14:checkbox>
          </w:sdtPr>
          <w:sdtEndPr/>
          <w:sdtContent>
            <w:tc>
              <w:tcPr>
                <w:tcW w:w="1843" w:type="dxa"/>
                <w:gridSpan w:val="2"/>
                <w:vAlign w:val="center"/>
              </w:tcPr>
              <w:p w14:paraId="137233E7"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564099464"/>
            <w14:checkbox>
              <w14:checked w14:val="0"/>
              <w14:checkedState w14:val="2612" w14:font="MS Gothic"/>
              <w14:uncheckedState w14:val="2610" w14:font="MS Gothic"/>
            </w14:checkbox>
          </w:sdtPr>
          <w:sdtEndPr/>
          <w:sdtContent>
            <w:tc>
              <w:tcPr>
                <w:tcW w:w="1275" w:type="dxa"/>
                <w:vAlign w:val="center"/>
              </w:tcPr>
              <w:p w14:paraId="1F3DD579"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2090530079"/>
            <w14:checkbox>
              <w14:checked w14:val="0"/>
              <w14:checkedState w14:val="2612" w14:font="MS Gothic"/>
              <w14:uncheckedState w14:val="2610" w14:font="MS Gothic"/>
            </w14:checkbox>
          </w:sdtPr>
          <w:sdtEndPr/>
          <w:sdtContent>
            <w:tc>
              <w:tcPr>
                <w:tcW w:w="1276" w:type="dxa"/>
                <w:gridSpan w:val="2"/>
                <w:vAlign w:val="center"/>
              </w:tcPr>
              <w:p w14:paraId="22335169"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387681744"/>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25C6E371"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142506112"/>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5A1025AA" w14:textId="77777777" w:rsidR="006C72A7" w:rsidRPr="0093706B"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46F87CA4" w14:textId="77777777" w:rsidTr="0051409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3403" w:type="dxa"/>
            <w:gridSpan w:val="2"/>
            <w:vAlign w:val="center"/>
          </w:tcPr>
          <w:p w14:paraId="7A411AC3" w14:textId="6121FA08" w:rsidR="006C72A7" w:rsidRPr="0093706B" w:rsidRDefault="006C72A7" w:rsidP="006C72A7">
            <w:pPr>
              <w:pStyle w:val="Listeafsnit"/>
              <w:numPr>
                <w:ilvl w:val="0"/>
                <w:numId w:val="14"/>
              </w:numPr>
              <w:tabs>
                <w:tab w:val="left" w:pos="-1985"/>
                <w:tab w:val="left" w:pos="-1225"/>
                <w:tab w:val="left" w:pos="935"/>
                <w:tab w:val="left" w:pos="3575"/>
                <w:tab w:val="left" w:pos="6095"/>
                <w:tab w:val="left" w:pos="8255"/>
              </w:tabs>
              <w:rPr>
                <w:sz w:val="18"/>
                <w:szCs w:val="18"/>
              </w:rPr>
            </w:pPr>
            <w:r>
              <w:rPr>
                <w:sz w:val="18"/>
                <w:szCs w:val="18"/>
              </w:rPr>
              <w:t>Bygning af sporskifter:</w:t>
            </w:r>
          </w:p>
        </w:tc>
        <w:sdt>
          <w:sdtPr>
            <w:rPr>
              <w:sz w:val="18"/>
              <w:szCs w:val="18"/>
            </w:rPr>
            <w:id w:val="-1098258376"/>
            <w14:checkbox>
              <w14:checked w14:val="0"/>
              <w14:checkedState w14:val="2612" w14:font="MS Gothic"/>
              <w14:uncheckedState w14:val="2610" w14:font="MS Gothic"/>
            </w14:checkbox>
          </w:sdtPr>
          <w:sdtEndPr/>
          <w:sdtContent>
            <w:tc>
              <w:tcPr>
                <w:tcW w:w="1843" w:type="dxa"/>
                <w:gridSpan w:val="2"/>
                <w:vAlign w:val="center"/>
              </w:tcPr>
              <w:p w14:paraId="2EACA8DF" w14:textId="42635F68"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612791916"/>
            <w14:checkbox>
              <w14:checked w14:val="0"/>
              <w14:checkedState w14:val="2612" w14:font="MS Gothic"/>
              <w14:uncheckedState w14:val="2610" w14:font="MS Gothic"/>
            </w14:checkbox>
          </w:sdtPr>
          <w:sdtEndPr/>
          <w:sdtContent>
            <w:tc>
              <w:tcPr>
                <w:tcW w:w="1275" w:type="dxa"/>
                <w:vAlign w:val="center"/>
              </w:tcPr>
              <w:p w14:paraId="30D73A92" w14:textId="794FE594"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918597208"/>
            <w14:checkbox>
              <w14:checked w14:val="0"/>
              <w14:checkedState w14:val="2612" w14:font="MS Gothic"/>
              <w14:uncheckedState w14:val="2610" w14:font="MS Gothic"/>
            </w14:checkbox>
          </w:sdtPr>
          <w:sdtEndPr/>
          <w:sdtContent>
            <w:tc>
              <w:tcPr>
                <w:tcW w:w="1276" w:type="dxa"/>
                <w:gridSpan w:val="2"/>
                <w:vAlign w:val="center"/>
              </w:tcPr>
              <w:p w14:paraId="4BEEB86C" w14:textId="092765F1"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789633260"/>
            <w14:checkbox>
              <w14:checked w14:val="0"/>
              <w14:checkedState w14:val="2612" w14:font="MS Gothic"/>
              <w14:uncheckedState w14:val="2610" w14:font="MS Gothic"/>
            </w14:checkbox>
          </w:sdtPr>
          <w:sdtEndPr/>
          <w:sdtContent>
            <w:tc>
              <w:tcPr>
                <w:tcW w:w="1276" w:type="dxa"/>
                <w:gridSpan w:val="2"/>
                <w:shd w:val="clear" w:color="auto" w:fill="BFBFBF" w:themeFill="background1" w:themeFillShade="BF"/>
                <w:vAlign w:val="center"/>
              </w:tcPr>
              <w:p w14:paraId="2025E8B8" w14:textId="477E75BD"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sdt>
          <w:sdtPr>
            <w:rPr>
              <w:sz w:val="18"/>
              <w:szCs w:val="18"/>
            </w:rPr>
            <w:id w:val="1261961366"/>
            <w14:checkbox>
              <w14:checked w14:val="0"/>
              <w14:checkedState w14:val="2612" w14:font="MS Gothic"/>
              <w14:uncheckedState w14:val="2610" w14:font="MS Gothic"/>
            </w14:checkbox>
          </w:sdtPr>
          <w:sdtEndPr/>
          <w:sdtContent>
            <w:tc>
              <w:tcPr>
                <w:tcW w:w="1276" w:type="dxa"/>
                <w:shd w:val="clear" w:color="auto" w:fill="BFBFBF" w:themeFill="background1" w:themeFillShade="BF"/>
                <w:vAlign w:val="center"/>
              </w:tcPr>
              <w:p w14:paraId="695D9A61" w14:textId="5977AD6C" w:rsidR="006C72A7" w:rsidRDefault="006C72A7" w:rsidP="006C72A7">
                <w:pPr>
                  <w:tabs>
                    <w:tab w:val="left" w:pos="-1985"/>
                    <w:tab w:val="left" w:pos="-1225"/>
                    <w:tab w:val="left" w:pos="935"/>
                    <w:tab w:val="left" w:pos="3575"/>
                    <w:tab w:val="left" w:pos="6095"/>
                    <w:tab w:val="left" w:pos="8255"/>
                  </w:tabs>
                  <w:jc w:val="center"/>
                  <w:rPr>
                    <w:sz w:val="18"/>
                    <w:szCs w:val="18"/>
                  </w:rPr>
                </w:pPr>
                <w:r w:rsidRPr="0093706B">
                  <w:rPr>
                    <w:rFonts w:ascii="Segoe UI Symbol" w:eastAsia="MS Gothic" w:hAnsi="Segoe UI Symbol" w:cs="Segoe UI Symbol"/>
                    <w:sz w:val="18"/>
                    <w:szCs w:val="18"/>
                  </w:rPr>
                  <w:t>☐</w:t>
                </w:r>
              </w:p>
            </w:tc>
          </w:sdtContent>
        </w:sdt>
      </w:tr>
      <w:tr w:rsidR="006C72A7" w:rsidRPr="00D553A7" w14:paraId="4997A1D5" w14:textId="77777777" w:rsidTr="0071761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c>
          <w:tcPr>
            <w:tcW w:w="10349" w:type="dxa"/>
            <w:gridSpan w:val="10"/>
            <w:tcBorders>
              <w:bottom w:val="single" w:sz="4" w:space="0" w:color="auto"/>
            </w:tcBorders>
            <w:shd w:val="clear" w:color="auto" w:fill="C6D9F1" w:themeFill="text2" w:themeFillTint="33"/>
          </w:tcPr>
          <w:p w14:paraId="5F3E5DD3" w14:textId="77777777" w:rsidR="006C72A7" w:rsidRPr="00D553A7" w:rsidRDefault="006C72A7" w:rsidP="006C72A7">
            <w:pPr>
              <w:tabs>
                <w:tab w:val="left" w:pos="-1985"/>
                <w:tab w:val="left" w:pos="-1225"/>
                <w:tab w:val="left" w:pos="935"/>
                <w:tab w:val="left" w:pos="3575"/>
                <w:tab w:val="left" w:pos="6095"/>
                <w:tab w:val="left" w:pos="8255"/>
              </w:tabs>
              <w:jc w:val="center"/>
              <w:rPr>
                <w:sz w:val="18"/>
                <w:szCs w:val="18"/>
              </w:rPr>
            </w:pPr>
          </w:p>
          <w:p w14:paraId="5BF8075A" w14:textId="553EFEC1" w:rsidR="006C72A7" w:rsidRDefault="006C72A7" w:rsidP="006C72A7">
            <w:pPr>
              <w:tabs>
                <w:tab w:val="left" w:pos="-1985"/>
                <w:tab w:val="left" w:pos="-1225"/>
                <w:tab w:val="left" w:pos="935"/>
                <w:tab w:val="left" w:pos="3575"/>
                <w:tab w:val="left" w:pos="6095"/>
                <w:tab w:val="left" w:pos="8255"/>
              </w:tabs>
              <w:jc w:val="center"/>
              <w:rPr>
                <w:sz w:val="18"/>
                <w:szCs w:val="18"/>
              </w:rPr>
            </w:pPr>
            <w:r>
              <w:rPr>
                <w:sz w:val="18"/>
                <w:szCs w:val="18"/>
              </w:rPr>
              <w:t>Ansvarlig leder for medarbejderen, godkender med sin underskrift,</w:t>
            </w:r>
          </w:p>
          <w:p w14:paraId="16F9B4CD" w14:textId="2B404732" w:rsidR="006C72A7" w:rsidRDefault="006C72A7" w:rsidP="006C72A7">
            <w:pPr>
              <w:tabs>
                <w:tab w:val="left" w:pos="-1985"/>
                <w:tab w:val="left" w:pos="-1225"/>
                <w:tab w:val="left" w:pos="935"/>
                <w:tab w:val="left" w:pos="3575"/>
                <w:tab w:val="left" w:pos="6095"/>
                <w:tab w:val="left" w:pos="8255"/>
              </w:tabs>
              <w:jc w:val="center"/>
              <w:rPr>
                <w:sz w:val="18"/>
                <w:szCs w:val="18"/>
              </w:rPr>
            </w:pPr>
            <w:r>
              <w:rPr>
                <w:sz w:val="18"/>
                <w:szCs w:val="18"/>
              </w:rPr>
              <w:t>at denne vurdering af medarbejderens faglige kompetencer har fundet sted.</w:t>
            </w:r>
          </w:p>
          <w:p w14:paraId="4B1040ED" w14:textId="77777777" w:rsidR="006C72A7" w:rsidRPr="00D553A7" w:rsidRDefault="006C72A7" w:rsidP="006C72A7">
            <w:pPr>
              <w:tabs>
                <w:tab w:val="left" w:pos="-1985"/>
                <w:tab w:val="left" w:pos="-1225"/>
                <w:tab w:val="left" w:pos="935"/>
                <w:tab w:val="left" w:pos="3575"/>
                <w:tab w:val="left" w:pos="6095"/>
                <w:tab w:val="left" w:pos="8255"/>
              </w:tabs>
              <w:jc w:val="center"/>
              <w:rPr>
                <w:sz w:val="18"/>
                <w:szCs w:val="18"/>
              </w:rPr>
            </w:pPr>
          </w:p>
        </w:tc>
      </w:tr>
      <w:tr w:rsidR="006C72A7" w:rsidRPr="00D553A7" w14:paraId="44538ED3" w14:textId="77777777" w:rsidTr="0071761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rPr>
          <w:trHeight w:val="730"/>
        </w:trPr>
        <w:tc>
          <w:tcPr>
            <w:tcW w:w="3403" w:type="dxa"/>
            <w:gridSpan w:val="2"/>
          </w:tcPr>
          <w:p w14:paraId="59284B22" w14:textId="77777777" w:rsidR="006C72A7" w:rsidRPr="00D553A7" w:rsidRDefault="006C72A7" w:rsidP="006C72A7">
            <w:pPr>
              <w:tabs>
                <w:tab w:val="left" w:pos="-1985"/>
                <w:tab w:val="left" w:pos="-1225"/>
                <w:tab w:val="left" w:pos="935"/>
                <w:tab w:val="left" w:pos="3575"/>
                <w:tab w:val="left" w:pos="6095"/>
                <w:tab w:val="left" w:pos="8255"/>
              </w:tabs>
              <w:rPr>
                <w:b/>
                <w:sz w:val="18"/>
                <w:szCs w:val="18"/>
              </w:rPr>
            </w:pPr>
            <w:r w:rsidRPr="00D553A7">
              <w:rPr>
                <w:b/>
                <w:sz w:val="18"/>
                <w:szCs w:val="18"/>
              </w:rPr>
              <w:t>Dato:</w:t>
            </w:r>
          </w:p>
        </w:tc>
        <w:tc>
          <w:tcPr>
            <w:tcW w:w="6946" w:type="dxa"/>
            <w:gridSpan w:val="8"/>
          </w:tcPr>
          <w:p w14:paraId="51D71BD5" w14:textId="65EEE29B" w:rsidR="006C72A7" w:rsidRPr="00D553A7" w:rsidRDefault="006C72A7" w:rsidP="006C72A7">
            <w:pPr>
              <w:tabs>
                <w:tab w:val="left" w:pos="-1985"/>
                <w:tab w:val="left" w:pos="-1225"/>
                <w:tab w:val="left" w:pos="935"/>
                <w:tab w:val="left" w:pos="3575"/>
                <w:tab w:val="left" w:pos="6095"/>
                <w:tab w:val="left" w:pos="8255"/>
              </w:tabs>
              <w:rPr>
                <w:b/>
                <w:sz w:val="18"/>
                <w:szCs w:val="18"/>
              </w:rPr>
            </w:pPr>
            <w:r>
              <w:rPr>
                <w:b/>
                <w:sz w:val="18"/>
                <w:szCs w:val="18"/>
              </w:rPr>
              <w:t>Nærmeste / Ansvarlig</w:t>
            </w:r>
            <w:r w:rsidRPr="004E724D">
              <w:rPr>
                <w:b/>
                <w:sz w:val="18"/>
                <w:szCs w:val="18"/>
              </w:rPr>
              <w:t xml:space="preserve"> leder underskrift</w:t>
            </w:r>
            <w:r>
              <w:rPr>
                <w:b/>
                <w:sz w:val="18"/>
                <w:szCs w:val="18"/>
              </w:rPr>
              <w:t>:</w:t>
            </w:r>
          </w:p>
        </w:tc>
      </w:tr>
      <w:tr w:rsidR="006C72A7" w:rsidRPr="00D553A7" w14:paraId="544C5218" w14:textId="77777777" w:rsidTr="00717612">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8" w:type="dxa"/>
            <w:right w:w="108" w:type="dxa"/>
          </w:tblCellMar>
          <w:tblLook w:val="01E0" w:firstRow="1" w:lastRow="1" w:firstColumn="1" w:lastColumn="1" w:noHBand="0" w:noVBand="0"/>
        </w:tblPrEx>
        <w:trPr>
          <w:trHeight w:val="730"/>
        </w:trPr>
        <w:tc>
          <w:tcPr>
            <w:tcW w:w="3403" w:type="dxa"/>
            <w:gridSpan w:val="2"/>
          </w:tcPr>
          <w:p w14:paraId="549B0353" w14:textId="77777777" w:rsidR="006C72A7" w:rsidRPr="00D553A7" w:rsidRDefault="006C72A7" w:rsidP="006C72A7">
            <w:pPr>
              <w:tabs>
                <w:tab w:val="left" w:pos="-1985"/>
                <w:tab w:val="left" w:pos="-1225"/>
                <w:tab w:val="left" w:pos="935"/>
                <w:tab w:val="left" w:pos="3575"/>
                <w:tab w:val="left" w:pos="6095"/>
                <w:tab w:val="left" w:pos="8255"/>
              </w:tabs>
              <w:rPr>
                <w:b/>
                <w:sz w:val="18"/>
                <w:szCs w:val="18"/>
              </w:rPr>
            </w:pPr>
            <w:r w:rsidRPr="00D553A7">
              <w:rPr>
                <w:b/>
                <w:sz w:val="18"/>
                <w:szCs w:val="18"/>
              </w:rPr>
              <w:t>Dato:</w:t>
            </w:r>
          </w:p>
        </w:tc>
        <w:tc>
          <w:tcPr>
            <w:tcW w:w="6946" w:type="dxa"/>
            <w:gridSpan w:val="8"/>
          </w:tcPr>
          <w:p w14:paraId="59DB7CB7" w14:textId="77777777" w:rsidR="006C72A7" w:rsidRPr="00D553A7" w:rsidRDefault="006C72A7" w:rsidP="006C72A7">
            <w:pPr>
              <w:tabs>
                <w:tab w:val="left" w:pos="-1985"/>
                <w:tab w:val="left" w:pos="-1225"/>
                <w:tab w:val="left" w:pos="935"/>
                <w:tab w:val="left" w:pos="3575"/>
                <w:tab w:val="left" w:pos="6095"/>
                <w:tab w:val="left" w:pos="8255"/>
              </w:tabs>
              <w:rPr>
                <w:b/>
                <w:sz w:val="18"/>
                <w:szCs w:val="18"/>
              </w:rPr>
            </w:pPr>
            <w:r w:rsidRPr="00D553A7">
              <w:rPr>
                <w:b/>
                <w:sz w:val="18"/>
                <w:szCs w:val="18"/>
              </w:rPr>
              <w:t>Medarbejder underskrift:</w:t>
            </w:r>
          </w:p>
        </w:tc>
      </w:tr>
      <w:tr w:rsidR="006C72A7" w14:paraId="0CAFDB51" w14:textId="77777777" w:rsidTr="00717612">
        <w:trPr>
          <w:trHeight w:val="253"/>
        </w:trPr>
        <w:tc>
          <w:tcPr>
            <w:tcW w:w="10349" w:type="dxa"/>
            <w:gridSpan w:val="10"/>
            <w:tcBorders>
              <w:top w:val="single" w:sz="4" w:space="0" w:color="auto"/>
              <w:left w:val="single" w:sz="4" w:space="0" w:color="auto"/>
              <w:bottom w:val="nil"/>
              <w:right w:val="single" w:sz="4" w:space="0" w:color="auto"/>
            </w:tcBorders>
            <w:tcMar>
              <w:top w:w="0" w:type="dxa"/>
              <w:left w:w="108" w:type="dxa"/>
              <w:bottom w:w="0" w:type="dxa"/>
              <w:right w:w="108" w:type="dxa"/>
            </w:tcMar>
          </w:tcPr>
          <w:p w14:paraId="7A1D2562" w14:textId="00236DFB" w:rsidR="006C72A7" w:rsidRPr="006C72A7" w:rsidRDefault="006C72A7" w:rsidP="006C72A7">
            <w:pPr>
              <w:tabs>
                <w:tab w:val="left" w:pos="-1985"/>
                <w:tab w:val="left" w:pos="-1225"/>
                <w:tab w:val="left" w:pos="935"/>
                <w:tab w:val="left" w:pos="3575"/>
                <w:tab w:val="left" w:pos="6095"/>
                <w:tab w:val="left" w:pos="8255"/>
              </w:tabs>
              <w:jc w:val="center"/>
              <w:rPr>
                <w:b/>
                <w:sz w:val="18"/>
                <w:szCs w:val="18"/>
              </w:rPr>
            </w:pPr>
            <w:r w:rsidRPr="006C72A7">
              <w:rPr>
                <w:b/>
                <w:sz w:val="18"/>
                <w:szCs w:val="18"/>
              </w:rPr>
              <w:t xml:space="preserve">Den faglige vurdering er foretaget af: </w:t>
            </w:r>
            <w:r w:rsidRPr="006C72A7">
              <w:rPr>
                <w:i/>
                <w:sz w:val="18"/>
                <w:szCs w:val="18"/>
              </w:rPr>
              <w:t>(f.eks. en leder, der er uddannet sporteknikker)</w:t>
            </w:r>
          </w:p>
          <w:p w14:paraId="4B300801" w14:textId="77777777" w:rsidR="006C72A7" w:rsidRPr="006C72A7" w:rsidRDefault="006C72A7" w:rsidP="006C72A7">
            <w:pPr>
              <w:tabs>
                <w:tab w:val="left" w:pos="-1985"/>
                <w:tab w:val="left" w:pos="-1225"/>
                <w:tab w:val="left" w:pos="935"/>
                <w:tab w:val="left" w:pos="3575"/>
                <w:tab w:val="left" w:pos="6095"/>
                <w:tab w:val="left" w:pos="8255"/>
              </w:tabs>
              <w:jc w:val="center"/>
              <w:rPr>
                <w:b/>
                <w:sz w:val="18"/>
                <w:szCs w:val="18"/>
              </w:rPr>
            </w:pPr>
          </w:p>
        </w:tc>
      </w:tr>
      <w:tr w:rsidR="006C72A7" w14:paraId="1E9B81BE" w14:textId="77777777" w:rsidTr="00717612">
        <w:trPr>
          <w:trHeight w:val="858"/>
        </w:trPr>
        <w:tc>
          <w:tcPr>
            <w:tcW w:w="4820" w:type="dxa"/>
            <w:gridSpan w:val="3"/>
            <w:tcBorders>
              <w:top w:val="nil"/>
              <w:left w:val="single" w:sz="4" w:space="0" w:color="auto"/>
              <w:bottom w:val="single" w:sz="4" w:space="0" w:color="auto"/>
              <w:right w:val="nil"/>
            </w:tcBorders>
            <w:tcMar>
              <w:top w:w="0" w:type="dxa"/>
              <w:left w:w="108" w:type="dxa"/>
              <w:bottom w:w="0" w:type="dxa"/>
              <w:right w:w="108" w:type="dxa"/>
            </w:tcMar>
            <w:hideMark/>
          </w:tcPr>
          <w:p w14:paraId="517D7ACE" w14:textId="77777777" w:rsidR="006C72A7" w:rsidRDefault="006C72A7" w:rsidP="006C72A7">
            <w:pPr>
              <w:tabs>
                <w:tab w:val="left" w:pos="-1985"/>
                <w:tab w:val="left" w:pos="-1225"/>
                <w:tab w:val="left" w:pos="935"/>
                <w:tab w:val="left" w:pos="3575"/>
                <w:tab w:val="left" w:pos="6095"/>
                <w:tab w:val="left" w:pos="8255"/>
              </w:tabs>
              <w:jc w:val="center"/>
              <w:rPr>
                <w:b/>
                <w:sz w:val="18"/>
                <w:szCs w:val="18"/>
              </w:rPr>
            </w:pPr>
            <w:r>
              <w:rPr>
                <w:b/>
                <w:sz w:val="18"/>
                <w:szCs w:val="18"/>
              </w:rPr>
              <w:t>Navn:</w:t>
            </w:r>
          </w:p>
        </w:tc>
        <w:tc>
          <w:tcPr>
            <w:tcW w:w="5529" w:type="dxa"/>
            <w:gridSpan w:val="7"/>
            <w:tcBorders>
              <w:top w:val="nil"/>
              <w:left w:val="nil"/>
              <w:bottom w:val="single" w:sz="4" w:space="0" w:color="auto"/>
              <w:right w:val="single" w:sz="4" w:space="0" w:color="auto"/>
            </w:tcBorders>
            <w:tcMar>
              <w:top w:w="0" w:type="dxa"/>
              <w:left w:w="108" w:type="dxa"/>
              <w:bottom w:w="0" w:type="dxa"/>
              <w:right w:w="108" w:type="dxa"/>
            </w:tcMar>
            <w:hideMark/>
          </w:tcPr>
          <w:p w14:paraId="55DD1C82" w14:textId="77777777" w:rsidR="006C72A7" w:rsidRDefault="006C72A7" w:rsidP="006C72A7">
            <w:pPr>
              <w:tabs>
                <w:tab w:val="left" w:pos="-1985"/>
                <w:tab w:val="left" w:pos="-1225"/>
                <w:tab w:val="left" w:pos="935"/>
                <w:tab w:val="left" w:pos="3575"/>
                <w:tab w:val="left" w:pos="6095"/>
                <w:tab w:val="left" w:pos="8255"/>
              </w:tabs>
              <w:jc w:val="center"/>
              <w:rPr>
                <w:b/>
                <w:sz w:val="18"/>
                <w:szCs w:val="18"/>
              </w:rPr>
            </w:pPr>
            <w:r>
              <w:rPr>
                <w:b/>
                <w:sz w:val="18"/>
                <w:szCs w:val="18"/>
              </w:rPr>
              <w:t>E-mail:</w:t>
            </w:r>
          </w:p>
        </w:tc>
      </w:tr>
    </w:tbl>
    <w:p w14:paraId="0EF645DA" w14:textId="77777777" w:rsidR="00D553A7" w:rsidRPr="00D553A7" w:rsidRDefault="00D553A7" w:rsidP="00D553A7">
      <w:pPr>
        <w:rPr>
          <w:sz w:val="18"/>
          <w:szCs w:val="18"/>
        </w:rPr>
      </w:pPr>
    </w:p>
    <w:p w14:paraId="02A761AB" w14:textId="77777777" w:rsidR="00047532" w:rsidRDefault="00717612" w:rsidP="00717612">
      <w:pPr>
        <w:jc w:val="center"/>
        <w:rPr>
          <w:b/>
          <w:sz w:val="18"/>
          <w:szCs w:val="18"/>
        </w:rPr>
      </w:pPr>
      <w:r>
        <w:rPr>
          <w:b/>
          <w:sz w:val="18"/>
          <w:szCs w:val="18"/>
        </w:rPr>
        <w:t>Når skemaet er udfyld og underskrevet, sendes det til den der skal foretage ”Den faglige vurdering” for området,</w:t>
      </w:r>
    </w:p>
    <w:p w14:paraId="0CE53A9B" w14:textId="77777777" w:rsidR="00047532" w:rsidRDefault="00717612" w:rsidP="00717612">
      <w:pPr>
        <w:jc w:val="center"/>
        <w:rPr>
          <w:b/>
          <w:sz w:val="18"/>
          <w:szCs w:val="18"/>
        </w:rPr>
      </w:pPr>
      <w:r>
        <w:rPr>
          <w:b/>
          <w:sz w:val="18"/>
          <w:szCs w:val="18"/>
        </w:rPr>
        <w:t xml:space="preserve">som efter godkendelse fremsender skemaet i PDF-format til </w:t>
      </w:r>
      <w:hyperlink r:id="rId14" w:history="1">
        <w:r>
          <w:rPr>
            <w:rStyle w:val="Hyperlink"/>
            <w:b/>
            <w:sz w:val="18"/>
            <w:szCs w:val="18"/>
          </w:rPr>
          <w:t>kompetencedokumentation@bane.dk</w:t>
        </w:r>
      </w:hyperlink>
    </w:p>
    <w:p w14:paraId="6F70344B" w14:textId="2FA94C6A" w:rsidR="00717612" w:rsidRDefault="00717612" w:rsidP="00717612">
      <w:pPr>
        <w:jc w:val="center"/>
        <w:rPr>
          <w:b/>
          <w:sz w:val="18"/>
          <w:szCs w:val="18"/>
        </w:rPr>
      </w:pPr>
      <w:r>
        <w:rPr>
          <w:b/>
          <w:sz w:val="18"/>
          <w:szCs w:val="18"/>
        </w:rPr>
        <w:t>som opretter kvalifikationen i SAP-HR.</w:t>
      </w:r>
    </w:p>
    <w:p w14:paraId="401F5A09" w14:textId="0DCDD2FB" w:rsidR="00942CFA" w:rsidRDefault="00942CFA" w:rsidP="00D553A7">
      <w:pPr>
        <w:rPr>
          <w:sz w:val="18"/>
          <w:szCs w:val="18"/>
        </w:rPr>
      </w:pPr>
    </w:p>
    <w:p w14:paraId="2C239424" w14:textId="761682F3" w:rsidR="00942CFA" w:rsidRDefault="00942CFA" w:rsidP="00D553A7">
      <w:pPr>
        <w:rPr>
          <w:sz w:val="18"/>
          <w:szCs w:val="18"/>
        </w:rPr>
      </w:pPr>
    </w:p>
    <w:p w14:paraId="58AA93B2" w14:textId="22F0F167" w:rsidR="005B40EE" w:rsidRDefault="005B40EE" w:rsidP="00D553A7">
      <w:pPr>
        <w:rPr>
          <w:sz w:val="18"/>
          <w:szCs w:val="18"/>
        </w:rPr>
      </w:pPr>
    </w:p>
    <w:p w14:paraId="1069B8D0" w14:textId="42E3C679" w:rsidR="005B40EE" w:rsidRDefault="005B40EE" w:rsidP="00D553A7">
      <w:pPr>
        <w:rPr>
          <w:sz w:val="18"/>
          <w:szCs w:val="18"/>
        </w:rPr>
      </w:pPr>
    </w:p>
    <w:p w14:paraId="3741F1AA" w14:textId="77E0DB33" w:rsidR="005B40EE" w:rsidRDefault="005B40EE" w:rsidP="00D553A7">
      <w:pPr>
        <w:rPr>
          <w:sz w:val="18"/>
          <w:szCs w:val="18"/>
        </w:rPr>
      </w:pPr>
    </w:p>
    <w:p w14:paraId="3F65CE92" w14:textId="3FB29C1E" w:rsidR="005B40EE" w:rsidRDefault="005B40EE" w:rsidP="00D553A7">
      <w:pPr>
        <w:rPr>
          <w:sz w:val="18"/>
          <w:szCs w:val="18"/>
        </w:rPr>
      </w:pPr>
    </w:p>
    <w:p w14:paraId="421C0603" w14:textId="481F7622" w:rsidR="005B40EE" w:rsidRDefault="005B40EE" w:rsidP="00D553A7">
      <w:pPr>
        <w:rPr>
          <w:sz w:val="18"/>
          <w:szCs w:val="18"/>
        </w:rPr>
      </w:pPr>
    </w:p>
    <w:p w14:paraId="7A03D668" w14:textId="00454EBE" w:rsidR="005B40EE" w:rsidRDefault="005B40EE" w:rsidP="00D553A7">
      <w:pPr>
        <w:rPr>
          <w:sz w:val="18"/>
          <w:szCs w:val="18"/>
        </w:rPr>
      </w:pPr>
    </w:p>
    <w:p w14:paraId="7DEA8558" w14:textId="290A7543" w:rsidR="005B40EE" w:rsidRDefault="005B40EE" w:rsidP="00D553A7">
      <w:pPr>
        <w:rPr>
          <w:sz w:val="18"/>
          <w:szCs w:val="18"/>
        </w:rPr>
      </w:pPr>
    </w:p>
    <w:p w14:paraId="1141499C" w14:textId="10B196FA" w:rsidR="005B40EE" w:rsidRDefault="005B40EE" w:rsidP="00D553A7">
      <w:pPr>
        <w:rPr>
          <w:sz w:val="18"/>
          <w:szCs w:val="18"/>
        </w:rPr>
      </w:pPr>
    </w:p>
    <w:p w14:paraId="07F9BC3B" w14:textId="12B6DAE2" w:rsidR="005B40EE" w:rsidRDefault="005B40EE" w:rsidP="00D553A7">
      <w:pPr>
        <w:rPr>
          <w:sz w:val="18"/>
          <w:szCs w:val="18"/>
        </w:rPr>
      </w:pPr>
    </w:p>
    <w:p w14:paraId="0BF7D377" w14:textId="3D783B05" w:rsidR="005B40EE" w:rsidRDefault="005B40EE" w:rsidP="00D553A7">
      <w:pPr>
        <w:rPr>
          <w:sz w:val="18"/>
          <w:szCs w:val="18"/>
        </w:rPr>
      </w:pPr>
    </w:p>
    <w:p w14:paraId="33772C87" w14:textId="588A79F9" w:rsidR="005B40EE" w:rsidRDefault="005B40EE" w:rsidP="00D553A7">
      <w:pPr>
        <w:rPr>
          <w:sz w:val="18"/>
          <w:szCs w:val="18"/>
        </w:rPr>
      </w:pPr>
    </w:p>
    <w:p w14:paraId="53761BA0" w14:textId="77777777" w:rsidR="0000056B" w:rsidRDefault="0000056B" w:rsidP="00D553A7">
      <w:pPr>
        <w:rPr>
          <w:sz w:val="18"/>
          <w:szCs w:val="18"/>
        </w:rPr>
      </w:pPr>
    </w:p>
    <w:p w14:paraId="1852331A" w14:textId="247F319B" w:rsidR="005B40EE" w:rsidRDefault="005B40EE" w:rsidP="00D553A7">
      <w:pPr>
        <w:rPr>
          <w:sz w:val="18"/>
          <w:szCs w:val="18"/>
        </w:rPr>
      </w:pPr>
    </w:p>
    <w:p w14:paraId="3E9ED3E3" w14:textId="61BCBFC3" w:rsidR="009F2758" w:rsidRDefault="009F2758">
      <w:pPr>
        <w:rPr>
          <w:sz w:val="18"/>
          <w:szCs w:val="18"/>
        </w:rPr>
      </w:pPr>
      <w:r>
        <w:rPr>
          <w:sz w:val="18"/>
          <w:szCs w:val="18"/>
        </w:rPr>
        <w:br w:type="page"/>
      </w:r>
    </w:p>
    <w:p w14:paraId="21158411" w14:textId="77777777" w:rsidR="005B40EE" w:rsidRPr="00D553A7" w:rsidRDefault="005B40EE" w:rsidP="00D553A7">
      <w:pPr>
        <w:rPr>
          <w:sz w:val="18"/>
          <w:szCs w:val="18"/>
        </w:rPr>
      </w:pPr>
    </w:p>
    <w:p w14:paraId="61019A33" w14:textId="77777777" w:rsidR="00D553A7" w:rsidRPr="00D553A7" w:rsidRDefault="00D553A7" w:rsidP="00D553A7">
      <w:pPr>
        <w:pStyle w:val="Listeafsnit"/>
        <w:numPr>
          <w:ilvl w:val="0"/>
          <w:numId w:val="12"/>
        </w:numPr>
        <w:rPr>
          <w:sz w:val="18"/>
          <w:szCs w:val="18"/>
        </w:rPr>
      </w:pPr>
      <w:r w:rsidRPr="00D553A7">
        <w:rPr>
          <w:b/>
          <w:sz w:val="18"/>
          <w:szCs w:val="18"/>
        </w:rPr>
        <w:t>(Intet Kendskab)</w:t>
      </w:r>
    </w:p>
    <w:p w14:paraId="158571CB" w14:textId="77777777" w:rsidR="00D553A7" w:rsidRPr="00D553A7" w:rsidRDefault="00D553A7" w:rsidP="00D553A7">
      <w:pPr>
        <w:pStyle w:val="Listeafsnit"/>
        <w:rPr>
          <w:sz w:val="18"/>
          <w:szCs w:val="18"/>
        </w:rPr>
      </w:pPr>
      <w:r w:rsidRPr="00D553A7">
        <w:rPr>
          <w:sz w:val="18"/>
          <w:szCs w:val="18"/>
        </w:rPr>
        <w:t xml:space="preserve">Medarbejderen er uden den </w:t>
      </w:r>
      <w:r w:rsidR="00B37AA4">
        <w:rPr>
          <w:sz w:val="18"/>
          <w:szCs w:val="18"/>
        </w:rPr>
        <w:t>nødvendige</w:t>
      </w:r>
      <w:r w:rsidRPr="00D553A7">
        <w:rPr>
          <w:sz w:val="18"/>
          <w:szCs w:val="18"/>
        </w:rPr>
        <w:t xml:space="preserve"> uddannelse, træning og erfaring. </w:t>
      </w:r>
    </w:p>
    <w:p w14:paraId="3B6B355D" w14:textId="77777777" w:rsidR="00D553A7" w:rsidRPr="00D553A7" w:rsidRDefault="00D553A7" w:rsidP="00D553A7">
      <w:pPr>
        <w:pStyle w:val="Listeafsnit"/>
        <w:rPr>
          <w:sz w:val="18"/>
          <w:szCs w:val="18"/>
        </w:rPr>
      </w:pPr>
      <w:r w:rsidRPr="00D553A7">
        <w:rPr>
          <w:sz w:val="18"/>
          <w:szCs w:val="18"/>
        </w:rPr>
        <w:t>Medarbejderen må kun arbejde under faglig ledelse.</w:t>
      </w:r>
    </w:p>
    <w:p w14:paraId="1AEB089B" w14:textId="77777777" w:rsidR="00D553A7" w:rsidRPr="00D553A7" w:rsidRDefault="00D553A7" w:rsidP="00D553A7">
      <w:pPr>
        <w:pStyle w:val="Listeafsnit"/>
        <w:rPr>
          <w:sz w:val="18"/>
          <w:szCs w:val="18"/>
        </w:rPr>
      </w:pPr>
    </w:p>
    <w:p w14:paraId="45B5D14A" w14:textId="77777777" w:rsidR="00D553A7" w:rsidRPr="00D553A7" w:rsidRDefault="00D553A7" w:rsidP="00D553A7">
      <w:pPr>
        <w:pStyle w:val="Listeafsnit"/>
        <w:numPr>
          <w:ilvl w:val="0"/>
          <w:numId w:val="12"/>
        </w:numPr>
        <w:rPr>
          <w:sz w:val="18"/>
          <w:szCs w:val="18"/>
        </w:rPr>
      </w:pPr>
      <w:r w:rsidRPr="00D553A7">
        <w:rPr>
          <w:b/>
          <w:sz w:val="18"/>
          <w:szCs w:val="18"/>
        </w:rPr>
        <w:t>(Kende)</w:t>
      </w:r>
    </w:p>
    <w:p w14:paraId="6B2AD973" w14:textId="77777777" w:rsidR="00D553A7" w:rsidRPr="00D553A7" w:rsidRDefault="00D553A7" w:rsidP="00D553A7">
      <w:pPr>
        <w:pStyle w:val="Listeafsnit"/>
        <w:rPr>
          <w:sz w:val="18"/>
          <w:szCs w:val="18"/>
        </w:rPr>
      </w:pPr>
      <w:r w:rsidRPr="00D553A7">
        <w:rPr>
          <w:sz w:val="18"/>
          <w:szCs w:val="18"/>
        </w:rPr>
        <w:t xml:space="preserve">Medarbejderen har den </w:t>
      </w:r>
      <w:r w:rsidR="00B37AA4">
        <w:rPr>
          <w:sz w:val="18"/>
          <w:szCs w:val="18"/>
        </w:rPr>
        <w:t>nødvendige</w:t>
      </w:r>
      <w:r w:rsidRPr="00D553A7">
        <w:rPr>
          <w:sz w:val="18"/>
          <w:szCs w:val="18"/>
        </w:rPr>
        <w:t xml:space="preserve"> faglige uddannelse. </w:t>
      </w:r>
    </w:p>
    <w:p w14:paraId="65E4FB40" w14:textId="77777777" w:rsidR="00D553A7" w:rsidRPr="00D553A7" w:rsidRDefault="00D553A7" w:rsidP="00D553A7">
      <w:pPr>
        <w:pStyle w:val="Listeafsnit"/>
        <w:rPr>
          <w:sz w:val="18"/>
          <w:szCs w:val="18"/>
        </w:rPr>
      </w:pPr>
      <w:r w:rsidRPr="00D553A7">
        <w:rPr>
          <w:sz w:val="18"/>
          <w:szCs w:val="18"/>
        </w:rPr>
        <w:t xml:space="preserve">Medarbejderen kan genkende og gengive udførslen af opgaven eller delopgaven. </w:t>
      </w:r>
    </w:p>
    <w:p w14:paraId="1C87A470" w14:textId="77777777" w:rsidR="00D553A7" w:rsidRPr="00D553A7" w:rsidRDefault="00D553A7" w:rsidP="00D553A7">
      <w:pPr>
        <w:pStyle w:val="Listeafsnit"/>
        <w:rPr>
          <w:sz w:val="18"/>
          <w:szCs w:val="18"/>
        </w:rPr>
      </w:pPr>
      <w:r w:rsidRPr="00D553A7">
        <w:rPr>
          <w:sz w:val="18"/>
          <w:szCs w:val="18"/>
        </w:rPr>
        <w:t>Medarbejderen har ikke nødvendigvis den fulde indsigt i den samlede opgave. Medarbejderen arbejder under faglig instruktion.</w:t>
      </w:r>
    </w:p>
    <w:p w14:paraId="1ABC1C87" w14:textId="77777777" w:rsidR="00D553A7" w:rsidRPr="00D553A7" w:rsidRDefault="00D553A7" w:rsidP="00D553A7">
      <w:pPr>
        <w:pStyle w:val="Listeafsnit"/>
        <w:rPr>
          <w:sz w:val="18"/>
          <w:szCs w:val="18"/>
        </w:rPr>
      </w:pPr>
    </w:p>
    <w:p w14:paraId="3D9F3797" w14:textId="77777777" w:rsidR="00D553A7" w:rsidRPr="00D553A7" w:rsidRDefault="00D553A7" w:rsidP="00D553A7">
      <w:pPr>
        <w:pStyle w:val="Listeafsnit"/>
        <w:numPr>
          <w:ilvl w:val="0"/>
          <w:numId w:val="12"/>
        </w:numPr>
        <w:rPr>
          <w:sz w:val="18"/>
          <w:szCs w:val="18"/>
        </w:rPr>
      </w:pPr>
      <w:r w:rsidRPr="00D553A7">
        <w:rPr>
          <w:b/>
          <w:sz w:val="18"/>
          <w:szCs w:val="18"/>
        </w:rPr>
        <w:t>(Kunne)</w:t>
      </w:r>
    </w:p>
    <w:p w14:paraId="20247FD0" w14:textId="77777777" w:rsidR="00D553A7" w:rsidRPr="00D553A7" w:rsidRDefault="00D553A7" w:rsidP="00D553A7">
      <w:pPr>
        <w:pStyle w:val="Listeafsnit"/>
        <w:rPr>
          <w:sz w:val="18"/>
          <w:szCs w:val="18"/>
        </w:rPr>
      </w:pPr>
      <w:r w:rsidRPr="00D553A7">
        <w:rPr>
          <w:sz w:val="18"/>
          <w:szCs w:val="18"/>
        </w:rPr>
        <w:t xml:space="preserve">Medarbejderen har den </w:t>
      </w:r>
      <w:r w:rsidR="00B37AA4">
        <w:rPr>
          <w:sz w:val="18"/>
          <w:szCs w:val="18"/>
        </w:rPr>
        <w:t>nødvendige</w:t>
      </w:r>
      <w:r w:rsidRPr="00D553A7">
        <w:rPr>
          <w:sz w:val="18"/>
          <w:szCs w:val="18"/>
        </w:rPr>
        <w:t xml:space="preserve"> faglige uddannelse. </w:t>
      </w:r>
    </w:p>
    <w:p w14:paraId="33480DE1" w14:textId="77777777" w:rsidR="00D553A7" w:rsidRPr="00D553A7" w:rsidRDefault="00D553A7" w:rsidP="00D553A7">
      <w:pPr>
        <w:pStyle w:val="Listeafsnit"/>
        <w:rPr>
          <w:sz w:val="18"/>
          <w:szCs w:val="18"/>
        </w:rPr>
      </w:pPr>
      <w:r w:rsidRPr="00D553A7">
        <w:rPr>
          <w:sz w:val="18"/>
          <w:szCs w:val="18"/>
        </w:rPr>
        <w:t>Medarbejderen skal med egne ord kunne genfortælle og komme med eksempler på løsning af opgaven, herunder redegøre for fordele, ulemper og tekniske og faglige problemstillinger, herunder metodevalg, regler og procedure.</w:t>
      </w:r>
    </w:p>
    <w:p w14:paraId="6E4936DE" w14:textId="77777777" w:rsidR="00D553A7" w:rsidRPr="00D553A7" w:rsidRDefault="00D553A7" w:rsidP="00D553A7">
      <w:pPr>
        <w:pStyle w:val="Listeafsnit"/>
        <w:rPr>
          <w:sz w:val="18"/>
          <w:szCs w:val="18"/>
        </w:rPr>
      </w:pPr>
      <w:r w:rsidRPr="00D553A7">
        <w:rPr>
          <w:sz w:val="18"/>
          <w:szCs w:val="18"/>
        </w:rPr>
        <w:t xml:space="preserve">Medarbejderen kan redegøre for de valgte løsningsforslag for den pågældende opgave Fælles for ”kunne” niveauet er, at det dækker almindeligt forekommende opgaver med begrænset kompleksitet. </w:t>
      </w:r>
    </w:p>
    <w:p w14:paraId="09CAE374" w14:textId="357355E9" w:rsidR="00D553A7" w:rsidRPr="00D553A7" w:rsidRDefault="00D553A7" w:rsidP="00D553A7">
      <w:pPr>
        <w:pStyle w:val="Listeafsnit"/>
        <w:rPr>
          <w:sz w:val="18"/>
          <w:szCs w:val="18"/>
        </w:rPr>
      </w:pPr>
      <w:r w:rsidRPr="00D553A7">
        <w:rPr>
          <w:sz w:val="18"/>
          <w:szCs w:val="18"/>
        </w:rPr>
        <w:t>Medarbejderen kan arbejde selvstændigt på ovennævnte opgavetyper</w:t>
      </w:r>
      <w:r w:rsidR="00717612">
        <w:rPr>
          <w:sz w:val="18"/>
          <w:szCs w:val="18"/>
        </w:rPr>
        <w:t>.</w:t>
      </w:r>
    </w:p>
    <w:p w14:paraId="478495E8" w14:textId="77777777" w:rsidR="00D553A7" w:rsidRPr="00D553A7" w:rsidRDefault="00D553A7" w:rsidP="00D553A7">
      <w:pPr>
        <w:pStyle w:val="Listeafsnit"/>
        <w:rPr>
          <w:sz w:val="18"/>
          <w:szCs w:val="18"/>
        </w:rPr>
      </w:pPr>
    </w:p>
    <w:p w14:paraId="4477CB09" w14:textId="77777777" w:rsidR="00D553A7" w:rsidRPr="00514099" w:rsidRDefault="00D553A7" w:rsidP="00D553A7">
      <w:pPr>
        <w:pStyle w:val="Listeafsnit"/>
        <w:numPr>
          <w:ilvl w:val="0"/>
          <w:numId w:val="12"/>
        </w:numPr>
        <w:rPr>
          <w:color w:val="BFBFBF" w:themeColor="background1" w:themeShade="BF"/>
          <w:sz w:val="18"/>
          <w:szCs w:val="18"/>
        </w:rPr>
      </w:pPr>
      <w:r w:rsidRPr="00514099">
        <w:rPr>
          <w:color w:val="BFBFBF" w:themeColor="background1" w:themeShade="BF"/>
          <w:sz w:val="18"/>
          <w:szCs w:val="18"/>
        </w:rPr>
        <w:t>(</w:t>
      </w:r>
      <w:r w:rsidRPr="00514099">
        <w:rPr>
          <w:b/>
          <w:color w:val="BFBFBF" w:themeColor="background1" w:themeShade="BF"/>
          <w:sz w:val="18"/>
          <w:szCs w:val="18"/>
        </w:rPr>
        <w:t>Beherske)</w:t>
      </w:r>
    </w:p>
    <w:p w14:paraId="42B4E55F" w14:textId="77777777" w:rsidR="00D553A7" w:rsidRPr="00514099" w:rsidRDefault="00D553A7" w:rsidP="00D553A7">
      <w:pPr>
        <w:ind w:left="720"/>
        <w:rPr>
          <w:color w:val="BFBFBF" w:themeColor="background1" w:themeShade="BF"/>
          <w:sz w:val="18"/>
          <w:szCs w:val="18"/>
        </w:rPr>
      </w:pPr>
      <w:r w:rsidRPr="00514099">
        <w:rPr>
          <w:color w:val="BFBFBF" w:themeColor="background1" w:themeShade="BF"/>
          <w:sz w:val="18"/>
          <w:szCs w:val="18"/>
        </w:rPr>
        <w:t xml:space="preserve">Medarbejderen har den </w:t>
      </w:r>
      <w:r w:rsidR="00B37AA4" w:rsidRPr="00514099">
        <w:rPr>
          <w:color w:val="BFBFBF" w:themeColor="background1" w:themeShade="BF"/>
          <w:sz w:val="18"/>
          <w:szCs w:val="18"/>
        </w:rPr>
        <w:t>nødvendige</w:t>
      </w:r>
      <w:r w:rsidRPr="00514099">
        <w:rPr>
          <w:color w:val="BFBFBF" w:themeColor="background1" w:themeShade="BF"/>
          <w:sz w:val="18"/>
          <w:szCs w:val="18"/>
        </w:rPr>
        <w:t xml:space="preserve"> faglige uddannelse. Medarbejderen kan ved analyse og vurderinger nedbryde større opgaver/projekter til delopgaver. Samt ud fra en helhedsvurdering af en opgave komme med forslag til, hvordan flere sammensatte opgaver kan løses. </w:t>
      </w:r>
    </w:p>
    <w:p w14:paraId="30D043D5" w14:textId="24B3892A" w:rsidR="00D553A7" w:rsidRPr="00514099" w:rsidRDefault="00D553A7" w:rsidP="00D553A7">
      <w:pPr>
        <w:ind w:left="720"/>
        <w:rPr>
          <w:color w:val="BFBFBF" w:themeColor="background1" w:themeShade="BF"/>
          <w:sz w:val="18"/>
          <w:szCs w:val="18"/>
        </w:rPr>
      </w:pPr>
      <w:r w:rsidRPr="00514099">
        <w:rPr>
          <w:color w:val="BFBFBF" w:themeColor="background1" w:themeShade="BF"/>
          <w:sz w:val="18"/>
          <w:szCs w:val="18"/>
        </w:rPr>
        <w:t>Medarbejderen må arbejde selvstændigt</w:t>
      </w:r>
      <w:r w:rsidR="00717612" w:rsidRPr="00514099">
        <w:rPr>
          <w:color w:val="BFBFBF" w:themeColor="background1" w:themeShade="BF"/>
          <w:sz w:val="18"/>
          <w:szCs w:val="18"/>
        </w:rPr>
        <w:t>.</w:t>
      </w:r>
    </w:p>
    <w:p w14:paraId="40C6FF72" w14:textId="77777777" w:rsidR="00D553A7" w:rsidRPr="00514099" w:rsidRDefault="00D553A7" w:rsidP="00D553A7">
      <w:pPr>
        <w:ind w:left="720"/>
        <w:rPr>
          <w:color w:val="BFBFBF" w:themeColor="background1" w:themeShade="BF"/>
          <w:sz w:val="18"/>
          <w:szCs w:val="18"/>
        </w:rPr>
      </w:pPr>
    </w:p>
    <w:p w14:paraId="2D4293AE" w14:textId="77777777" w:rsidR="00D553A7" w:rsidRPr="00514099" w:rsidRDefault="00D553A7" w:rsidP="00D553A7">
      <w:pPr>
        <w:pStyle w:val="Listeafsnit"/>
        <w:numPr>
          <w:ilvl w:val="0"/>
          <w:numId w:val="12"/>
        </w:numPr>
        <w:rPr>
          <w:color w:val="BFBFBF" w:themeColor="background1" w:themeShade="BF"/>
          <w:sz w:val="18"/>
          <w:szCs w:val="18"/>
        </w:rPr>
      </w:pPr>
      <w:r w:rsidRPr="00514099">
        <w:rPr>
          <w:b/>
          <w:color w:val="BFBFBF" w:themeColor="background1" w:themeShade="BF"/>
          <w:sz w:val="18"/>
          <w:szCs w:val="18"/>
        </w:rPr>
        <w:t>(Mestre)</w:t>
      </w:r>
    </w:p>
    <w:p w14:paraId="6E2836D3" w14:textId="77777777" w:rsidR="00D553A7" w:rsidRPr="00514099" w:rsidRDefault="00D553A7" w:rsidP="00D553A7">
      <w:pPr>
        <w:pStyle w:val="Listeafsnit"/>
        <w:rPr>
          <w:color w:val="BFBFBF" w:themeColor="background1" w:themeShade="BF"/>
          <w:sz w:val="18"/>
          <w:szCs w:val="18"/>
        </w:rPr>
      </w:pPr>
      <w:r w:rsidRPr="00514099">
        <w:rPr>
          <w:color w:val="BFBFBF" w:themeColor="background1" w:themeShade="BF"/>
          <w:sz w:val="18"/>
          <w:szCs w:val="18"/>
        </w:rPr>
        <w:t xml:space="preserve">Medarbejderen har den </w:t>
      </w:r>
      <w:r w:rsidR="00B37AA4" w:rsidRPr="00514099">
        <w:rPr>
          <w:color w:val="BFBFBF" w:themeColor="background1" w:themeShade="BF"/>
          <w:sz w:val="18"/>
          <w:szCs w:val="18"/>
        </w:rPr>
        <w:t>nødvendige</w:t>
      </w:r>
      <w:r w:rsidRPr="00514099">
        <w:rPr>
          <w:color w:val="BFBFBF" w:themeColor="background1" w:themeShade="BF"/>
          <w:sz w:val="18"/>
          <w:szCs w:val="18"/>
        </w:rPr>
        <w:t xml:space="preserve"> faglige uddannelse. Medarbejderen kan bedømme og skelne mellem gode og mindre gode løsningsforslag.  </w:t>
      </w:r>
    </w:p>
    <w:p w14:paraId="17CC3AD6" w14:textId="77777777" w:rsidR="00D553A7" w:rsidRPr="00514099" w:rsidRDefault="00D553A7" w:rsidP="00D553A7">
      <w:pPr>
        <w:pStyle w:val="Listeafsnit"/>
        <w:rPr>
          <w:color w:val="BFBFBF" w:themeColor="background1" w:themeShade="BF"/>
          <w:sz w:val="18"/>
          <w:szCs w:val="18"/>
        </w:rPr>
      </w:pPr>
      <w:r w:rsidRPr="00514099">
        <w:rPr>
          <w:color w:val="BFBFBF" w:themeColor="background1" w:themeShade="BF"/>
          <w:sz w:val="18"/>
          <w:szCs w:val="18"/>
        </w:rPr>
        <w:t>Medarbejderen skal kunne fremsætte alternative løsningsforslag på en eller flere komplekse opgaver, samt opstille en systematiseret metode for håndtering af vurderingskriterier og bedømmelser af løsningsforslag. Medarbejderen skal kunne argumentere for og imod valgte - og alternative - løsninger på komplekse opgaver/projekter, samt understøtte valget af en egentlig konklusion, samt være fagligt kritisk over for egne valg.</w:t>
      </w:r>
    </w:p>
    <w:p w14:paraId="10F9D2BA" w14:textId="77777777" w:rsidR="001E0A6A" w:rsidRPr="00D553A7" w:rsidRDefault="001E0A6A" w:rsidP="00CF7EE6">
      <w:pPr>
        <w:rPr>
          <w:sz w:val="18"/>
          <w:szCs w:val="18"/>
        </w:rPr>
      </w:pPr>
    </w:p>
    <w:p w14:paraId="5B15D8C6" w14:textId="76CA67EA" w:rsidR="00CF7EE6" w:rsidRPr="00D553A7" w:rsidRDefault="00CF7EE6" w:rsidP="00CF7EE6">
      <w:pPr>
        <w:rPr>
          <w:sz w:val="18"/>
          <w:szCs w:val="18"/>
        </w:rPr>
      </w:pPr>
    </w:p>
    <w:p w14:paraId="702A0E66" w14:textId="77777777" w:rsidR="000D01D7" w:rsidRPr="00D553A7" w:rsidRDefault="000D01D7" w:rsidP="00CF7EE6">
      <w:pPr>
        <w:rPr>
          <w:sz w:val="18"/>
          <w:szCs w:val="18"/>
        </w:rPr>
      </w:pPr>
    </w:p>
    <w:sectPr w:rsidR="000D01D7" w:rsidRPr="00D553A7" w:rsidSect="00E53930">
      <w:headerReference w:type="default" r:id="rId15"/>
      <w:footerReference w:type="default" r:id="rId16"/>
      <w:headerReference w:type="first" r:id="rId17"/>
      <w:footerReference w:type="first" r:id="rId18"/>
      <w:pgSz w:w="11906" w:h="16838" w:code="9"/>
      <w:pgMar w:top="1843" w:right="1418" w:bottom="1843" w:left="1418" w:header="567" w:footer="21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5DE7794" w14:textId="77777777" w:rsidR="00FB2FB0" w:rsidRDefault="00FB2FB0" w:rsidP="0006288C">
      <w:r>
        <w:separator/>
      </w:r>
    </w:p>
  </w:endnote>
  <w:endnote w:type="continuationSeparator" w:id="0">
    <w:p w14:paraId="5AA7DA6A" w14:textId="77777777" w:rsidR="00FB2FB0" w:rsidRDefault="00FB2FB0" w:rsidP="0006288C">
      <w:r>
        <w:continuationSeparator/>
      </w:r>
    </w:p>
  </w:endnote>
  <w:endnote w:type="continuationNotice" w:id="1">
    <w:p w14:paraId="77F52096" w14:textId="77777777" w:rsidR="00FB2FB0" w:rsidRDefault="00FB2FB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1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gfa Rotis Sans Serif">
    <w:panose1 w:val="00000400000000000000"/>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3F25DB" w14:textId="77777777" w:rsidR="00FC4925" w:rsidRDefault="00FC4925"/>
  <w:tbl>
    <w:tblPr>
      <w:tblStyle w:val="Tabel-Gitter"/>
      <w:tblW w:w="98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038"/>
      <w:gridCol w:w="3894"/>
      <w:gridCol w:w="1874"/>
    </w:tblGrid>
    <w:tr w:rsidR="00FC4925" w:rsidRPr="001F36E8" w14:paraId="6ED6C6E8" w14:textId="77777777" w:rsidTr="00FC4925">
      <w:tc>
        <w:tcPr>
          <w:tcW w:w="7797" w:type="dxa"/>
          <w:gridSpan w:val="2"/>
          <w:tcMar>
            <w:left w:w="0" w:type="dxa"/>
            <w:right w:w="0" w:type="dxa"/>
          </w:tcMar>
        </w:tcPr>
        <w:p w14:paraId="1230CF3C" w14:textId="70BF8BEB" w:rsidR="00FC4925" w:rsidRPr="001F36E8" w:rsidRDefault="00FC4925" w:rsidP="00FC4925">
          <w:pPr>
            <w:pStyle w:val="Sidefod"/>
            <w:rPr>
              <w:rFonts w:ascii="Agfa Rotis Sans Serif" w:hAnsi="Agfa Rotis Sans Serif"/>
              <w:noProof/>
            </w:rPr>
          </w:pPr>
        </w:p>
      </w:tc>
      <w:tc>
        <w:tcPr>
          <w:tcW w:w="1842" w:type="dxa"/>
          <w:tcMar>
            <w:left w:w="0" w:type="dxa"/>
            <w:right w:w="0" w:type="dxa"/>
          </w:tcMar>
        </w:tcPr>
        <w:p w14:paraId="758AF49B" w14:textId="4C51E0D6" w:rsidR="00FC4925" w:rsidRPr="001F36E8" w:rsidRDefault="00FC4925" w:rsidP="00FC4925">
          <w:pPr>
            <w:pStyle w:val="Sidefod"/>
            <w:ind w:left="1418" w:hanging="1418"/>
            <w:rPr>
              <w:rFonts w:ascii="Agfa Rotis Sans Serif" w:hAnsi="Agfa Rotis Sans Serif"/>
              <w:noProof/>
            </w:rPr>
          </w:pPr>
          <w:r w:rsidRPr="001F36E8">
            <w:rPr>
              <w:rFonts w:ascii="Agfa Rotis Sans Serif" w:hAnsi="Agfa Rotis Sans Serif"/>
              <w:noProof/>
            </w:rPr>
            <w:t xml:space="preserve">Version: </w:t>
          </w:r>
          <w:sdt>
            <w:sdtPr>
              <w:rPr>
                <w:rFonts w:ascii="Agfa Rotis Sans Serif" w:hAnsi="Agfa Rotis Sans Serif"/>
                <w:noProof/>
              </w:rPr>
              <w:alias w:val="LSYS_Version"/>
              <w:tag w:val="LSYS_Version"/>
              <w:id w:val="-359127602"/>
              <w:dataBinding w:prefixMappings="xmlns:ns0='http://schemas.microsoft.com/office/2006/metadata/properties' xmlns:ns1='http://www.w3.org/2001/XMLSchema-instance' xmlns:ns2='http://schemas.microsoft.com/office/infopath/2007/PartnerControls' xmlns:ns3='ffd70c23-945f-4916-9f4a-55fcac13b973' xmlns:ns4='cd42bb8b-27bd-48db-8b31-75ab5a6c9713' xmlns:ns5='2c8898e1-d2fb-49e5-bd22-e78955a92ea2' " w:xpath="/ns0:properties[1]/documentManagement[1]/ns3:LSYS_Version[1]" w:storeItemID="{1EB3B4F1-25A4-4BD1-AB03-3E86F338F11A}"/>
              <w:text/>
            </w:sdtPr>
            <w:sdtEndPr/>
            <w:sdtContent>
              <w:r w:rsidR="00E53930">
                <w:rPr>
                  <w:rFonts w:ascii="Agfa Rotis Sans Serif" w:hAnsi="Agfa Rotis Sans Serif"/>
                  <w:noProof/>
                </w:rPr>
                <w:t>3</w:t>
              </w:r>
            </w:sdtContent>
          </w:sdt>
        </w:p>
      </w:tc>
    </w:tr>
    <w:tr w:rsidR="00FC4925" w:rsidRPr="001F36E8" w14:paraId="594B1C28" w14:textId="77777777" w:rsidTr="00FC4925">
      <w:tc>
        <w:tcPr>
          <w:tcW w:w="7797" w:type="dxa"/>
          <w:gridSpan w:val="2"/>
          <w:tcMar>
            <w:left w:w="0" w:type="dxa"/>
            <w:right w:w="0" w:type="dxa"/>
          </w:tcMar>
        </w:tcPr>
        <w:p w14:paraId="4099A200" w14:textId="461CDA05" w:rsidR="00FC4925" w:rsidRPr="001F36E8" w:rsidRDefault="00FC4925" w:rsidP="00FC4925">
          <w:pPr>
            <w:pStyle w:val="Sidefod"/>
            <w:tabs>
              <w:tab w:val="clear" w:pos="4819"/>
              <w:tab w:val="clear" w:pos="9638"/>
              <w:tab w:val="left" w:pos="1985"/>
            </w:tabs>
            <w:rPr>
              <w:rFonts w:ascii="Agfa Rotis Sans Serif" w:hAnsi="Agfa Rotis Sans Serif"/>
              <w:noProof/>
            </w:rPr>
          </w:pPr>
        </w:p>
      </w:tc>
      <w:tc>
        <w:tcPr>
          <w:tcW w:w="1842" w:type="dxa"/>
          <w:tcMar>
            <w:left w:w="0" w:type="dxa"/>
            <w:right w:w="0" w:type="dxa"/>
          </w:tcMar>
        </w:tcPr>
        <w:p w14:paraId="60E8AD3E" w14:textId="7DCBBE04" w:rsidR="00FC4925" w:rsidRPr="001F36E8" w:rsidRDefault="00E53930" w:rsidP="00FC4925">
          <w:pPr>
            <w:pStyle w:val="Sidefod"/>
            <w:rPr>
              <w:rFonts w:ascii="Agfa Rotis Sans Serif" w:hAnsi="Agfa Rotis Sans Serif"/>
              <w:noProof/>
            </w:rPr>
          </w:pPr>
          <w:r w:rsidRPr="001F36E8">
            <w:rPr>
              <w:rFonts w:ascii="Agfa Rotis Sans Serif" w:hAnsi="Agfa Rotis Sans Serif"/>
              <w:noProof/>
            </w:rPr>
            <w:t xml:space="preserve">Ændret: </w:t>
          </w:r>
          <w:sdt>
            <w:sdtPr>
              <w:rPr>
                <w:rFonts w:ascii="Agfa Rotis Sans Serif" w:hAnsi="Agfa Rotis Sans Serif"/>
                <w:noProof/>
              </w:rPr>
              <w:alias w:val="LSYS_ÆndretDato"/>
              <w:tag w:val="LSYS__x00c6_ndretDato"/>
              <w:id w:val="-1431197219"/>
              <w:dataBinding w:prefixMappings="xmlns:ns0='http://schemas.microsoft.com/office/2006/metadata/properties' xmlns:ns1='http://www.w3.org/2001/XMLSchema-instance' xmlns:ns2='http://schemas.microsoft.com/office/infopath/2007/PartnerControls' xmlns:ns3='ffd70c23-945f-4916-9f4a-55fcac13b973' xmlns:ns4='cd42bb8b-27bd-48db-8b31-75ab5a6c9713' xmlns:ns5='2c8898e1-d2fb-49e5-bd22-e78955a92ea2' " w:xpath="/ns0:properties[1]/documentManagement[1]/ns3:LSYS_ÆndretDato[1]" w:storeItemID="{1EB3B4F1-25A4-4BD1-AB03-3E86F338F11A}"/>
              <w:text/>
            </w:sdtPr>
            <w:sdtEndPr/>
            <w:sdtContent>
              <w:r>
                <w:rPr>
                  <w:rFonts w:ascii="Agfa Rotis Sans Serif" w:hAnsi="Agfa Rotis Sans Serif"/>
                  <w:noProof/>
                </w:rPr>
                <w:t>12-06-2026</w:t>
              </w:r>
            </w:sdtContent>
          </w:sdt>
        </w:p>
      </w:tc>
    </w:tr>
    <w:tr w:rsidR="00FC4925" w:rsidRPr="001F36E8" w14:paraId="68D75747" w14:textId="77777777" w:rsidTr="00FC4925">
      <w:tc>
        <w:tcPr>
          <w:tcW w:w="3969" w:type="dxa"/>
          <w:tcMar>
            <w:left w:w="0" w:type="dxa"/>
            <w:right w:w="0" w:type="dxa"/>
          </w:tcMar>
        </w:tcPr>
        <w:p w14:paraId="3184154E" w14:textId="6AE231EC" w:rsidR="00FC4925" w:rsidRPr="001F36E8" w:rsidRDefault="00FC4925" w:rsidP="00FC4925">
          <w:pPr>
            <w:pStyle w:val="Sidefod"/>
            <w:tabs>
              <w:tab w:val="clear" w:pos="4819"/>
            </w:tabs>
            <w:rPr>
              <w:rFonts w:ascii="Agfa Rotis Sans Serif" w:hAnsi="Agfa Rotis Sans Serif"/>
              <w:noProof/>
            </w:rPr>
          </w:pPr>
        </w:p>
      </w:tc>
      <w:tc>
        <w:tcPr>
          <w:tcW w:w="3828" w:type="dxa"/>
          <w:tcMar>
            <w:left w:w="0" w:type="dxa"/>
            <w:right w:w="0" w:type="dxa"/>
          </w:tcMar>
        </w:tcPr>
        <w:p w14:paraId="333224F5" w14:textId="3376A41A" w:rsidR="00FC4925" w:rsidRPr="001F36E8" w:rsidRDefault="00FC4925" w:rsidP="00FC4925">
          <w:pPr>
            <w:pStyle w:val="Sidefod"/>
            <w:rPr>
              <w:rFonts w:ascii="Agfa Rotis Sans Serif" w:hAnsi="Agfa Rotis Sans Serif"/>
              <w:noProof/>
            </w:rPr>
          </w:pPr>
        </w:p>
      </w:tc>
      <w:tc>
        <w:tcPr>
          <w:tcW w:w="1842" w:type="dxa"/>
          <w:tcMar>
            <w:left w:w="0" w:type="dxa"/>
            <w:right w:w="0" w:type="dxa"/>
          </w:tcMar>
        </w:tcPr>
        <w:p w14:paraId="25C099C1" w14:textId="6009AA0C" w:rsidR="00FC4925" w:rsidRPr="001F36E8" w:rsidRDefault="00FC4925" w:rsidP="00FC4925">
          <w:pPr>
            <w:pStyle w:val="Sidefod"/>
            <w:rPr>
              <w:rFonts w:ascii="Agfa Rotis Sans Serif" w:hAnsi="Agfa Rotis Sans Serif"/>
              <w:noProof/>
            </w:rPr>
          </w:pPr>
        </w:p>
      </w:tc>
    </w:tr>
    <w:tr w:rsidR="00FC4925" w:rsidRPr="001F36E8" w14:paraId="7DCB8A7A" w14:textId="77777777" w:rsidTr="00FC4925">
      <w:trPr>
        <w:trHeight w:val="188"/>
      </w:trPr>
      <w:tc>
        <w:tcPr>
          <w:tcW w:w="3969" w:type="dxa"/>
          <w:tcMar>
            <w:left w:w="0" w:type="dxa"/>
            <w:right w:w="0" w:type="dxa"/>
          </w:tcMar>
        </w:tcPr>
        <w:p w14:paraId="283C3AA7" w14:textId="43EE419F" w:rsidR="00FC4925" w:rsidRDefault="00FC4925" w:rsidP="00FC4925">
          <w:pPr>
            <w:pStyle w:val="Sidefod"/>
            <w:rPr>
              <w:rFonts w:ascii="Agfa Rotis Sans Serif" w:hAnsi="Agfa Rotis Sans Serif"/>
              <w:noProof/>
            </w:rPr>
          </w:pPr>
        </w:p>
      </w:tc>
      <w:tc>
        <w:tcPr>
          <w:tcW w:w="3828" w:type="dxa"/>
          <w:tcMar>
            <w:left w:w="0" w:type="dxa"/>
            <w:right w:w="0" w:type="dxa"/>
          </w:tcMar>
        </w:tcPr>
        <w:p w14:paraId="29A2D5D0" w14:textId="12BF4524" w:rsidR="00FC4925" w:rsidRPr="00DB7593" w:rsidRDefault="00FC4925" w:rsidP="00FC4925">
          <w:pPr>
            <w:pStyle w:val="Sidefod"/>
            <w:rPr>
              <w:rFonts w:ascii="Agfa Rotis Sans Serif" w:hAnsi="Agfa Rotis Sans Serif"/>
              <w:noProof/>
            </w:rPr>
          </w:pPr>
        </w:p>
      </w:tc>
      <w:tc>
        <w:tcPr>
          <w:tcW w:w="1842" w:type="dxa"/>
          <w:tcMar>
            <w:left w:w="0" w:type="dxa"/>
            <w:right w:w="0" w:type="dxa"/>
          </w:tcMar>
        </w:tcPr>
        <w:sdt>
          <w:sdtPr>
            <w:id w:val="1455285662"/>
            <w:docPartObj>
              <w:docPartGallery w:val="Page Numbers (Bottom of Page)"/>
              <w:docPartUnique/>
            </w:docPartObj>
          </w:sdtPr>
          <w:sdtEndPr/>
          <w:sdtContent>
            <w:sdt>
              <w:sdtPr>
                <w:id w:val="1487659580"/>
                <w:docPartObj>
                  <w:docPartGallery w:val="Page Numbers (Top of Page)"/>
                  <w:docPartUnique/>
                </w:docPartObj>
              </w:sdtPr>
              <w:sdtEndPr/>
              <w:sdtContent>
                <w:p w14:paraId="66F1486E" w14:textId="77777777" w:rsidR="00FC4925" w:rsidRDefault="00FC4925" w:rsidP="00FC4925">
                  <w:pPr>
                    <w:pStyle w:val="Sidefod"/>
                  </w:pPr>
                  <w:r>
                    <w:t xml:space="preserve">Side </w:t>
                  </w:r>
                  <w:r>
                    <w:rPr>
                      <w:b/>
                      <w:bCs/>
                      <w:sz w:val="24"/>
                      <w:szCs w:val="24"/>
                    </w:rPr>
                    <w:fldChar w:fldCharType="begin"/>
                  </w:r>
                  <w:r>
                    <w:rPr>
                      <w:b/>
                      <w:bCs/>
                    </w:rPr>
                    <w:instrText>PAGE</w:instrText>
                  </w:r>
                  <w:r>
                    <w:rPr>
                      <w:b/>
                      <w:bCs/>
                      <w:sz w:val="24"/>
                      <w:szCs w:val="24"/>
                    </w:rPr>
                    <w:fldChar w:fldCharType="separate"/>
                  </w:r>
                  <w:r>
                    <w:rPr>
                      <w:b/>
                      <w:bCs/>
                      <w:noProof/>
                    </w:rPr>
                    <w:t>1</w:t>
                  </w:r>
                  <w:r>
                    <w:rPr>
                      <w:b/>
                      <w:bCs/>
                      <w:sz w:val="24"/>
                      <w:szCs w:val="24"/>
                    </w:rPr>
                    <w:fldChar w:fldCharType="end"/>
                  </w:r>
                  <w:r>
                    <w:t xml:space="preserve"> af </w:t>
                  </w:r>
                  <w:r>
                    <w:rPr>
                      <w:b/>
                      <w:bCs/>
                      <w:sz w:val="24"/>
                      <w:szCs w:val="24"/>
                    </w:rPr>
                    <w:fldChar w:fldCharType="begin"/>
                  </w:r>
                  <w:r>
                    <w:rPr>
                      <w:b/>
                      <w:bCs/>
                    </w:rPr>
                    <w:instrText>NUMPAGES</w:instrText>
                  </w:r>
                  <w:r>
                    <w:rPr>
                      <w:b/>
                      <w:bCs/>
                      <w:sz w:val="24"/>
                      <w:szCs w:val="24"/>
                    </w:rPr>
                    <w:fldChar w:fldCharType="separate"/>
                  </w:r>
                  <w:r>
                    <w:rPr>
                      <w:b/>
                      <w:bCs/>
                      <w:noProof/>
                    </w:rPr>
                    <w:t>1</w:t>
                  </w:r>
                  <w:r>
                    <w:rPr>
                      <w:b/>
                      <w:bCs/>
                      <w:sz w:val="24"/>
                      <w:szCs w:val="24"/>
                    </w:rPr>
                    <w:fldChar w:fldCharType="end"/>
                  </w:r>
                </w:p>
              </w:sdtContent>
            </w:sdt>
          </w:sdtContent>
        </w:sdt>
        <w:p w14:paraId="517482D2" w14:textId="77777777" w:rsidR="00FC4925" w:rsidRPr="001F36E8" w:rsidRDefault="00FC4925" w:rsidP="00FC4925">
          <w:pPr>
            <w:pStyle w:val="Sidefod"/>
            <w:rPr>
              <w:rFonts w:ascii="Agfa Rotis Sans Serif" w:hAnsi="Agfa Rotis Sans Serif"/>
              <w:noProof/>
            </w:rPr>
          </w:pPr>
        </w:p>
      </w:tc>
    </w:tr>
  </w:tbl>
  <w:p w14:paraId="746E9C68" w14:textId="77777777" w:rsidR="00FC4925" w:rsidRPr="00787E3F" w:rsidRDefault="00FC4925" w:rsidP="00787E3F">
    <w:pPr>
      <w:pStyle w:val="Sidefo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Gitter"/>
      <w:tblW w:w="98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038"/>
      <w:gridCol w:w="3894"/>
      <w:gridCol w:w="1874"/>
    </w:tblGrid>
    <w:tr w:rsidR="00FC4925" w:rsidRPr="001F36E8" w14:paraId="1289EF54" w14:textId="77777777" w:rsidTr="00FC4925">
      <w:tc>
        <w:tcPr>
          <w:tcW w:w="7797" w:type="dxa"/>
          <w:gridSpan w:val="2"/>
          <w:tcMar>
            <w:left w:w="0" w:type="dxa"/>
            <w:right w:w="0" w:type="dxa"/>
          </w:tcMar>
        </w:tcPr>
        <w:p w14:paraId="3DFFB6DE" w14:textId="29B00E83" w:rsidR="00FC4925" w:rsidRPr="001F36E8" w:rsidRDefault="00FC4925" w:rsidP="00FC4925">
          <w:pPr>
            <w:pStyle w:val="Sidefod"/>
            <w:rPr>
              <w:rFonts w:ascii="Agfa Rotis Sans Serif" w:hAnsi="Agfa Rotis Sans Serif"/>
              <w:noProof/>
            </w:rPr>
          </w:pPr>
          <w:r w:rsidRPr="001F36E8">
            <w:rPr>
              <w:rFonts w:ascii="Agfa Rotis Sans Serif" w:hAnsi="Agfa Rotis Sans Serif"/>
              <w:noProof/>
            </w:rPr>
            <w:t xml:space="preserve">Navn: </w:t>
          </w:r>
          <w:sdt>
            <w:sdtPr>
              <w:rPr>
                <w:rFonts w:ascii="Agfa Rotis Sans Serif" w:hAnsi="Agfa Rotis Sans Serif"/>
                <w:noProof/>
              </w:rPr>
              <w:alias w:val="LSYS_DokNavn"/>
              <w:tag w:val="LSYS_DokNavn"/>
              <w:id w:val="-1529177655"/>
              <w:dataBinding w:prefixMappings="xmlns:ns0='http://schemas.microsoft.com/office/2006/metadata/properties' xmlns:ns1='http://www.w3.org/2001/XMLSchema-instance' xmlns:ns2='http://schemas.microsoft.com/office/infopath/2007/PartnerControls' xmlns:ns3='ffd70c23-945f-4916-9f4a-55fcac13b973' xmlns:ns4='cd42bb8b-27bd-48db-8b31-75ab5a6c9713' xmlns:ns5='2c8898e1-d2fb-49e5-bd22-e78955a92ea2' " w:xpath="/ns0:properties[1]/documentManagement[1]/ns3:LSYS_DokNavn[1]" w:storeItemID="{1EB3B4F1-25A4-4BD1-AB03-3E86F338F11A}"/>
              <w:text/>
            </w:sdtPr>
            <w:sdtEndPr/>
            <w:sdtContent>
              <w:r w:rsidR="006C72A7">
                <w:rPr>
                  <w:rFonts w:ascii="Agfa Rotis Sans Serif" w:hAnsi="Agfa Rotis Sans Serif"/>
                  <w:noProof/>
                </w:rPr>
                <w:t>Kompetenceregistreringsskema Spor rettet jan 2021</w:t>
              </w:r>
            </w:sdtContent>
          </w:sdt>
        </w:p>
      </w:tc>
      <w:tc>
        <w:tcPr>
          <w:tcW w:w="1842" w:type="dxa"/>
          <w:tcMar>
            <w:left w:w="0" w:type="dxa"/>
            <w:right w:w="0" w:type="dxa"/>
          </w:tcMar>
        </w:tcPr>
        <w:p w14:paraId="16172F9A" w14:textId="6963742C" w:rsidR="00FC4925" w:rsidRPr="001F36E8" w:rsidRDefault="00FC4925" w:rsidP="00FC4925">
          <w:pPr>
            <w:pStyle w:val="Sidefod"/>
            <w:ind w:left="1418" w:hanging="1418"/>
            <w:rPr>
              <w:rFonts w:ascii="Agfa Rotis Sans Serif" w:hAnsi="Agfa Rotis Sans Serif"/>
              <w:noProof/>
            </w:rPr>
          </w:pPr>
          <w:r w:rsidRPr="001F36E8">
            <w:rPr>
              <w:rFonts w:ascii="Agfa Rotis Sans Serif" w:hAnsi="Agfa Rotis Sans Serif"/>
              <w:noProof/>
            </w:rPr>
            <w:t xml:space="preserve">Version: </w:t>
          </w:r>
          <w:sdt>
            <w:sdtPr>
              <w:rPr>
                <w:rFonts w:ascii="Agfa Rotis Sans Serif" w:hAnsi="Agfa Rotis Sans Serif"/>
                <w:noProof/>
              </w:rPr>
              <w:alias w:val="LSYS_Version"/>
              <w:tag w:val="LSYS_Version"/>
              <w:id w:val="285395667"/>
              <w:dataBinding w:prefixMappings="xmlns:ns0='http://schemas.microsoft.com/office/2006/metadata/properties' xmlns:ns1='http://www.w3.org/2001/XMLSchema-instance' xmlns:ns2='http://schemas.microsoft.com/office/infopath/2007/PartnerControls' xmlns:ns3='ffd70c23-945f-4916-9f4a-55fcac13b973' xmlns:ns4='cd42bb8b-27bd-48db-8b31-75ab5a6c9713' xmlns:ns5='2c8898e1-d2fb-49e5-bd22-e78955a92ea2' " w:xpath="/ns0:properties[1]/documentManagement[1]/ns3:LSYS_Version[1]" w:storeItemID="{1EB3B4F1-25A4-4BD1-AB03-3E86F338F11A}"/>
              <w:text/>
            </w:sdtPr>
            <w:sdtEndPr/>
            <w:sdtContent>
              <w:r w:rsidR="00E53930">
                <w:rPr>
                  <w:rFonts w:ascii="Agfa Rotis Sans Serif" w:hAnsi="Agfa Rotis Sans Serif"/>
                  <w:noProof/>
                </w:rPr>
                <w:t>3</w:t>
              </w:r>
            </w:sdtContent>
          </w:sdt>
        </w:p>
      </w:tc>
    </w:tr>
    <w:tr w:rsidR="00FC4925" w:rsidRPr="001F36E8" w14:paraId="14B24849" w14:textId="77777777" w:rsidTr="00FC4925">
      <w:tc>
        <w:tcPr>
          <w:tcW w:w="7797" w:type="dxa"/>
          <w:gridSpan w:val="2"/>
          <w:tcMar>
            <w:left w:w="0" w:type="dxa"/>
            <w:right w:w="0" w:type="dxa"/>
          </w:tcMar>
        </w:tcPr>
        <w:p w14:paraId="50AF2ED3" w14:textId="7610F9B1" w:rsidR="00FC4925" w:rsidRPr="001F36E8" w:rsidRDefault="00FC4925" w:rsidP="00FC4925">
          <w:pPr>
            <w:pStyle w:val="Sidefod"/>
            <w:tabs>
              <w:tab w:val="clear" w:pos="4819"/>
              <w:tab w:val="clear" w:pos="9638"/>
              <w:tab w:val="left" w:pos="1985"/>
            </w:tabs>
            <w:rPr>
              <w:rFonts w:ascii="Agfa Rotis Sans Serif" w:hAnsi="Agfa Rotis Sans Serif"/>
              <w:noProof/>
            </w:rPr>
          </w:pPr>
          <w:r>
            <w:rPr>
              <w:rFonts w:ascii="Agfa Rotis Sans Serif" w:hAnsi="Agfa Rotis Sans Serif"/>
              <w:noProof/>
            </w:rPr>
            <w:t xml:space="preserve">Dokumentejer: </w:t>
          </w:r>
          <w:sdt>
            <w:sdtPr>
              <w:rPr>
                <w:rFonts w:ascii="Agfa Rotis Sans Serif" w:hAnsi="Agfa Rotis Sans Serif"/>
                <w:noProof/>
              </w:rPr>
              <w:alias w:val="LSYS_Dokumentejer"/>
              <w:tag w:val="LSYS_Dokumentejer"/>
              <w:id w:val="2030451976"/>
              <w:lock w:val="contentLocked"/>
              <w:placeholder>
                <w:docPart w:val="B928EA6A098F49C8A11C6338097AA610"/>
              </w:placeholder>
              <w:dataBinding w:prefixMappings="xmlns:ns0='http://schemas.microsoft.com/office/2006/metadata/properties' xmlns:ns1='http://www.w3.org/2001/XMLSchema-instance' xmlns:ns2='http://schemas.microsoft.com/office/infopath/2007/PartnerControls' xmlns:ns3='ffd70c23-945f-4916-9f4a-55fcac13b973' xmlns:ns4='2c8898e1-d2fb-49e5-bd22-e78955a92ea2' xmlns:ns5='cd42bb8b-27bd-48db-8b31-75ab5a6c9713' " w:xpath="/ns0:properties[1]/documentManagement[1]/ns3:LSYS_Dokumentejer[1]/ns3:UserInfo[1]/ns3:DisplayName[1]" w:storeItemID="{1EB3B4F1-25A4-4BD1-AB03-3E86F338F11A}"/>
              <w:text/>
            </w:sdtPr>
            <w:sdtEndPr/>
            <w:sdtContent>
              <w:r w:rsidR="0009321C">
                <w:rPr>
                  <w:rFonts w:ascii="Agfa Rotis Sans Serif" w:hAnsi="Agfa Rotis Sans Serif"/>
                  <w:noProof/>
                </w:rPr>
                <w:t>Stine Arndt Bjarnov (SABR)</w:t>
              </w:r>
            </w:sdtContent>
          </w:sdt>
        </w:p>
      </w:tc>
      <w:tc>
        <w:tcPr>
          <w:tcW w:w="1842" w:type="dxa"/>
          <w:tcMar>
            <w:left w:w="0" w:type="dxa"/>
            <w:right w:w="0" w:type="dxa"/>
          </w:tcMar>
        </w:tcPr>
        <w:p w14:paraId="6BA42F2A" w14:textId="77777777" w:rsidR="00FC4925" w:rsidRPr="001F36E8" w:rsidRDefault="00FC4925" w:rsidP="00FC4925">
          <w:pPr>
            <w:pStyle w:val="Sidefod"/>
            <w:rPr>
              <w:rFonts w:ascii="Agfa Rotis Sans Serif" w:hAnsi="Agfa Rotis Sans Serif"/>
              <w:noProof/>
            </w:rPr>
          </w:pPr>
        </w:p>
      </w:tc>
    </w:tr>
    <w:tr w:rsidR="00FC4925" w:rsidRPr="001F36E8" w14:paraId="3D083204" w14:textId="77777777" w:rsidTr="00FC4925">
      <w:tc>
        <w:tcPr>
          <w:tcW w:w="3969" w:type="dxa"/>
          <w:tcMar>
            <w:left w:w="0" w:type="dxa"/>
            <w:right w:w="0" w:type="dxa"/>
          </w:tcMar>
        </w:tcPr>
        <w:p w14:paraId="168BCCE6" w14:textId="6A371D04" w:rsidR="00FC4925" w:rsidRPr="001F36E8" w:rsidRDefault="00FC4925" w:rsidP="00FC4925">
          <w:pPr>
            <w:pStyle w:val="Sidefod"/>
            <w:tabs>
              <w:tab w:val="clear" w:pos="4819"/>
            </w:tabs>
            <w:rPr>
              <w:rFonts w:ascii="Agfa Rotis Sans Serif" w:hAnsi="Agfa Rotis Sans Serif"/>
              <w:noProof/>
            </w:rPr>
          </w:pPr>
          <w:r w:rsidRPr="001F36E8">
            <w:rPr>
              <w:rFonts w:ascii="Agfa Rotis Sans Serif" w:hAnsi="Agfa Rotis Sans Serif"/>
              <w:noProof/>
            </w:rPr>
            <w:t xml:space="preserve">Ændret: </w:t>
          </w:r>
          <w:sdt>
            <w:sdtPr>
              <w:rPr>
                <w:rFonts w:ascii="Agfa Rotis Sans Serif" w:hAnsi="Agfa Rotis Sans Serif"/>
                <w:noProof/>
              </w:rPr>
              <w:alias w:val="LSYS_ÆndretDato"/>
              <w:tag w:val="LSYS__x00c6_ndretDato"/>
              <w:id w:val="-1686512424"/>
              <w:dataBinding w:prefixMappings="xmlns:ns0='http://schemas.microsoft.com/office/2006/metadata/properties' xmlns:ns1='http://www.w3.org/2001/XMLSchema-instance' xmlns:ns2='http://schemas.microsoft.com/office/infopath/2007/PartnerControls' xmlns:ns3='ffd70c23-945f-4916-9f4a-55fcac13b973' xmlns:ns4='cd42bb8b-27bd-48db-8b31-75ab5a6c9713' xmlns:ns5='2c8898e1-d2fb-49e5-bd22-e78955a92ea2' " w:xpath="/ns0:properties[1]/documentManagement[1]/ns3:LSYS_ÆndretDato[1]" w:storeItemID="{1EB3B4F1-25A4-4BD1-AB03-3E86F338F11A}"/>
              <w:text/>
            </w:sdtPr>
            <w:sdtEndPr/>
            <w:sdtContent>
              <w:r w:rsidR="00E53930">
                <w:rPr>
                  <w:rFonts w:ascii="Agfa Rotis Sans Serif" w:hAnsi="Agfa Rotis Sans Serif"/>
                  <w:noProof/>
                </w:rPr>
                <w:t>12-06-2026</w:t>
              </w:r>
            </w:sdtContent>
          </w:sdt>
        </w:p>
      </w:tc>
      <w:tc>
        <w:tcPr>
          <w:tcW w:w="3828" w:type="dxa"/>
          <w:tcMar>
            <w:left w:w="0" w:type="dxa"/>
            <w:right w:w="0" w:type="dxa"/>
          </w:tcMar>
        </w:tcPr>
        <w:p w14:paraId="0C4045C3" w14:textId="3495C9E1" w:rsidR="00FC4925" w:rsidRPr="001F36E8" w:rsidRDefault="00FC4925" w:rsidP="00FC4925">
          <w:pPr>
            <w:pStyle w:val="Sidefod"/>
            <w:rPr>
              <w:rFonts w:ascii="Agfa Rotis Sans Serif" w:hAnsi="Agfa Rotis Sans Serif"/>
              <w:noProof/>
            </w:rPr>
          </w:pPr>
          <w:r w:rsidRPr="001F36E8">
            <w:rPr>
              <w:rFonts w:ascii="Agfa Rotis Sans Serif" w:hAnsi="Agfa Rotis Sans Serif"/>
              <w:noProof/>
            </w:rPr>
            <w:t xml:space="preserve">Ændret af: </w:t>
          </w:r>
          <w:sdt>
            <w:sdtPr>
              <w:rPr>
                <w:rFonts w:ascii="Agfa Rotis Sans Serif" w:hAnsi="Agfa Rotis Sans Serif"/>
                <w:noProof/>
              </w:rPr>
              <w:alias w:val="LSYS_Ændret af"/>
              <w:tag w:val="LSYS__x00c6_ndret_x0020_af"/>
              <w:id w:val="-1031568700"/>
              <w:dataBinding w:prefixMappings="xmlns:ns0='http://schemas.microsoft.com/office/2006/metadata/properties' xmlns:ns1='http://www.w3.org/2001/XMLSchema-instance' xmlns:ns2='http://schemas.microsoft.com/office/infopath/2007/PartnerControls' xmlns:ns3='ffd70c23-945f-4916-9f4a-55fcac13b973' xmlns:ns4='cd42bb8b-27bd-48db-8b31-75ab5a6c9713' xmlns:ns5='2c8898e1-d2fb-49e5-bd22-e78955a92ea2' " w:xpath="/ns0:properties[1]/documentManagement[1]/ns3:LSYS_Ændret_x0020_af[1]" w:storeItemID="{1EB3B4F1-25A4-4BD1-AB03-3E86F338F11A}"/>
              <w:text/>
            </w:sdtPr>
            <w:sdtEndPr/>
            <w:sdtContent>
              <w:r w:rsidR="0009321C">
                <w:rPr>
                  <w:rFonts w:ascii="Agfa Rotis Sans Serif" w:hAnsi="Agfa Rotis Sans Serif"/>
                  <w:noProof/>
                </w:rPr>
                <w:t>Stine Arndt Bjarnov (SABR)</w:t>
              </w:r>
            </w:sdtContent>
          </w:sdt>
        </w:p>
      </w:tc>
      <w:tc>
        <w:tcPr>
          <w:tcW w:w="1842" w:type="dxa"/>
          <w:tcMar>
            <w:left w:w="0" w:type="dxa"/>
            <w:right w:w="0" w:type="dxa"/>
          </w:tcMar>
        </w:tcPr>
        <w:p w14:paraId="18C0F1C8" w14:textId="77777777" w:rsidR="00FC4925" w:rsidRPr="001F36E8" w:rsidRDefault="00FC4925" w:rsidP="00FC4925">
          <w:pPr>
            <w:pStyle w:val="Sidefod"/>
            <w:rPr>
              <w:rFonts w:ascii="Agfa Rotis Sans Serif" w:hAnsi="Agfa Rotis Sans Serif"/>
              <w:noProof/>
            </w:rPr>
          </w:pPr>
          <w:r>
            <w:rPr>
              <w:rFonts w:ascii="Agfa Rotis Sans Serif" w:hAnsi="Agfa Rotis Sans Serif"/>
              <w:noProof/>
            </w:rPr>
            <w:t xml:space="preserve">Jernbanesikkerhed: </w:t>
          </w:r>
          <w:sdt>
            <w:sdtPr>
              <w:rPr>
                <w:rFonts w:ascii="Agfa Rotis Sans Serif" w:hAnsi="Agfa Rotis Sans Serif"/>
                <w:noProof/>
              </w:rPr>
              <w:alias w:val="LSYS_JBS_Txt"/>
              <w:tag w:val="LSYS_JBS"/>
              <w:id w:val="-178968778"/>
              <w:placeholder>
                <w:docPart w:val="9375721B353640E8A94D9BD4EC9077D3"/>
              </w:placeholder>
              <w:dataBinding w:prefixMappings="xmlns:ns0='http://schemas.microsoft.com/office/2006/metadata/properties' xmlns:ns1='http://www.w3.org/2001/XMLSchema-instance' xmlns:ns2='http://schemas.microsoft.com/office/infopath/2007/PartnerControls' xmlns:ns3='ffd70c23-945f-4916-9f4a-55fcac13b973' xmlns:ns4='2c8898e1-d2fb-49e5-bd22-e78955a92ea2' xmlns:ns5='cd42bb8b-27bd-48db-8b31-75ab5a6c9713' " w:xpath="/ns0:properties[1]/documentManagement[1]/ns3:LSYS_JBS[1]" w:storeItemID="{1EB3B4F1-25A4-4BD1-AB03-3E86F338F11A}"/>
              <w:text/>
            </w:sdtPr>
            <w:sdtEndPr/>
            <w:sdtContent>
              <w:r>
                <w:rPr>
                  <w:rFonts w:ascii="Agfa Rotis Sans Serif" w:hAnsi="Agfa Rotis Sans Serif"/>
                  <w:noProof/>
                </w:rPr>
                <w:t>Ja</w:t>
              </w:r>
            </w:sdtContent>
          </w:sdt>
          <w:r>
            <w:rPr>
              <w:rFonts w:ascii="Agfa Rotis Sans Serif" w:hAnsi="Agfa Rotis Sans Serif"/>
              <w:noProof/>
            </w:rPr>
            <w:t xml:space="preserve"> </w:t>
          </w:r>
        </w:p>
      </w:tc>
    </w:tr>
    <w:tr w:rsidR="00FC4925" w:rsidRPr="001F36E8" w14:paraId="5DA3D126" w14:textId="77777777" w:rsidTr="00FC4925">
      <w:trPr>
        <w:trHeight w:val="188"/>
      </w:trPr>
      <w:tc>
        <w:tcPr>
          <w:tcW w:w="3969" w:type="dxa"/>
          <w:tcMar>
            <w:left w:w="0" w:type="dxa"/>
            <w:right w:w="0" w:type="dxa"/>
          </w:tcMar>
        </w:tcPr>
        <w:p w14:paraId="7E738B4E" w14:textId="50695AAD" w:rsidR="00FC4925" w:rsidRDefault="00FC4925" w:rsidP="00FC4925">
          <w:pPr>
            <w:pStyle w:val="Sidefod"/>
            <w:rPr>
              <w:rFonts w:ascii="Agfa Rotis Sans Serif" w:hAnsi="Agfa Rotis Sans Serif"/>
              <w:noProof/>
            </w:rPr>
          </w:pPr>
          <w:r w:rsidRPr="001F36E8">
            <w:rPr>
              <w:rFonts w:ascii="Agfa Rotis Sans Serif" w:hAnsi="Agfa Rotis Sans Serif"/>
              <w:noProof/>
            </w:rPr>
            <w:t xml:space="preserve">Godkendt: </w:t>
          </w:r>
          <w:sdt>
            <w:sdtPr>
              <w:rPr>
                <w:rFonts w:ascii="Agfa Rotis Sans Serif" w:hAnsi="Agfa Rotis Sans Serif"/>
                <w:noProof/>
              </w:rPr>
              <w:alias w:val="LSYS_Godkendelsesdato"/>
              <w:tag w:val="LSYS_Godkendelsesdato"/>
              <w:id w:val="-1557623371"/>
              <w:dataBinding w:prefixMappings="xmlns:ns0='http://schemas.microsoft.com/office/2006/metadata/properties' xmlns:ns1='http://www.w3.org/2001/XMLSchema-instance' xmlns:ns2='http://schemas.microsoft.com/office/infopath/2007/PartnerControls' xmlns:ns3='ffd70c23-945f-4916-9f4a-55fcac13b973' xmlns:ns4='cd42bb8b-27bd-48db-8b31-75ab5a6c9713' xmlns:ns5='2c8898e1-d2fb-49e5-bd22-e78955a92ea2' " w:xpath="/ns0:properties[1]/documentManagement[1]/ns3:LSYS_Godkendelsesdato[1]" w:storeItemID="{1EB3B4F1-25A4-4BD1-AB03-3E86F338F11A}"/>
              <w:date w:fullDate="2023-06-08T10:56:00Z">
                <w:dateFormat w:val="dd-MM-yyyy"/>
                <w:lid w:val="da-DK"/>
                <w:storeMappedDataAs w:val="dateTime"/>
                <w:calendar w:val="gregorian"/>
              </w:date>
            </w:sdtPr>
            <w:sdtEndPr/>
            <w:sdtContent>
              <w:r w:rsidR="0009321C">
                <w:rPr>
                  <w:rFonts w:ascii="Agfa Rotis Sans Serif" w:hAnsi="Agfa Rotis Sans Serif"/>
                  <w:noProof/>
                </w:rPr>
                <w:t>08-06-2023</w:t>
              </w:r>
            </w:sdtContent>
          </w:sdt>
        </w:p>
      </w:tc>
      <w:tc>
        <w:tcPr>
          <w:tcW w:w="3828" w:type="dxa"/>
          <w:tcMar>
            <w:left w:w="0" w:type="dxa"/>
            <w:right w:w="0" w:type="dxa"/>
          </w:tcMar>
        </w:tcPr>
        <w:p w14:paraId="31B436F5" w14:textId="74162D3B" w:rsidR="00FC4925" w:rsidRPr="00DB7593" w:rsidRDefault="00FC4925" w:rsidP="00FC4925">
          <w:pPr>
            <w:pStyle w:val="Sidefod"/>
            <w:rPr>
              <w:rFonts w:ascii="Agfa Rotis Sans Serif" w:hAnsi="Agfa Rotis Sans Serif"/>
              <w:noProof/>
            </w:rPr>
          </w:pPr>
          <w:r>
            <w:rPr>
              <w:rFonts w:ascii="Agfa Rotis Sans Serif" w:hAnsi="Agfa Rotis Sans Serif"/>
              <w:noProof/>
            </w:rPr>
            <w:t xml:space="preserve">Godkendt af: </w:t>
          </w:r>
          <w:sdt>
            <w:sdtPr>
              <w:rPr>
                <w:rFonts w:ascii="Agfa Rotis Sans Serif" w:hAnsi="Agfa Rotis Sans Serif"/>
                <w:noProof/>
              </w:rPr>
              <w:alias w:val="LSYS_Godkender"/>
              <w:id w:val="-946084795"/>
              <w:lock w:val="contentLocked"/>
              <w:dataBinding w:prefixMappings="xmlns:ns0='http://schemas.microsoft.com/office/2006/metadata/properties' xmlns:ns1='http://www.w3.org/2001/XMLSchema-instance' xmlns:ns2='http://schemas.microsoft.com/office/infopath/2007/PartnerControls' xmlns:ns3='ffd70c23-945f-4916-9f4a-55fcac13b973' xmlns:ns4='2c8898e1-d2fb-49e5-bd22-e78955a92ea2' " w:xpath="/ns0:properties[1]/documentManagement[1]/ns3:LSYS_Godkender[1]/ns3:UserInfo[1]/ns3:DisplayName[1]" w:storeItemID="{1EB3B4F1-25A4-4BD1-AB03-3E86F338F11A}"/>
              <w:text/>
            </w:sdtPr>
            <w:sdtEndPr/>
            <w:sdtContent>
              <w:r w:rsidR="006C72A7">
                <w:rPr>
                  <w:rFonts w:ascii="Agfa Rotis Sans Serif" w:hAnsi="Agfa Rotis Sans Serif"/>
                  <w:noProof/>
                </w:rPr>
                <w:t>Peter Elleby (PEE)</w:t>
              </w:r>
            </w:sdtContent>
          </w:sdt>
        </w:p>
      </w:tc>
      <w:tc>
        <w:tcPr>
          <w:tcW w:w="1842" w:type="dxa"/>
          <w:tcMar>
            <w:left w:w="0" w:type="dxa"/>
            <w:right w:w="0" w:type="dxa"/>
          </w:tcMar>
        </w:tcPr>
        <w:sdt>
          <w:sdtPr>
            <w:id w:val="-1617442268"/>
            <w:docPartObj>
              <w:docPartGallery w:val="Page Numbers (Bottom of Page)"/>
              <w:docPartUnique/>
            </w:docPartObj>
          </w:sdtPr>
          <w:sdtEndPr/>
          <w:sdtContent>
            <w:sdt>
              <w:sdtPr>
                <w:id w:val="1016657953"/>
                <w:docPartObj>
                  <w:docPartGallery w:val="Page Numbers (Top of Page)"/>
                  <w:docPartUnique/>
                </w:docPartObj>
              </w:sdtPr>
              <w:sdtEndPr/>
              <w:sdtContent>
                <w:p w14:paraId="69AD2626" w14:textId="77777777" w:rsidR="00FC4925" w:rsidRDefault="00FC4925" w:rsidP="00FC4925">
                  <w:pPr>
                    <w:pStyle w:val="Sidefod"/>
                  </w:pPr>
                  <w:r>
                    <w:t xml:space="preserve">Side </w:t>
                  </w:r>
                  <w:r>
                    <w:rPr>
                      <w:b/>
                      <w:bCs/>
                      <w:sz w:val="24"/>
                      <w:szCs w:val="24"/>
                    </w:rPr>
                    <w:fldChar w:fldCharType="begin"/>
                  </w:r>
                  <w:r>
                    <w:rPr>
                      <w:b/>
                      <w:bCs/>
                    </w:rPr>
                    <w:instrText>PAGE</w:instrText>
                  </w:r>
                  <w:r>
                    <w:rPr>
                      <w:b/>
                      <w:bCs/>
                      <w:sz w:val="24"/>
                      <w:szCs w:val="24"/>
                    </w:rPr>
                    <w:fldChar w:fldCharType="separate"/>
                  </w:r>
                  <w:r>
                    <w:rPr>
                      <w:b/>
                      <w:bCs/>
                      <w:noProof/>
                    </w:rPr>
                    <w:t>1</w:t>
                  </w:r>
                  <w:r>
                    <w:rPr>
                      <w:b/>
                      <w:bCs/>
                      <w:sz w:val="24"/>
                      <w:szCs w:val="24"/>
                    </w:rPr>
                    <w:fldChar w:fldCharType="end"/>
                  </w:r>
                  <w:r>
                    <w:t xml:space="preserve"> af </w:t>
                  </w:r>
                  <w:r>
                    <w:rPr>
                      <w:b/>
                      <w:bCs/>
                      <w:sz w:val="24"/>
                      <w:szCs w:val="24"/>
                    </w:rPr>
                    <w:fldChar w:fldCharType="begin"/>
                  </w:r>
                  <w:r>
                    <w:rPr>
                      <w:b/>
                      <w:bCs/>
                    </w:rPr>
                    <w:instrText>NUMPAGES</w:instrText>
                  </w:r>
                  <w:r>
                    <w:rPr>
                      <w:b/>
                      <w:bCs/>
                      <w:sz w:val="24"/>
                      <w:szCs w:val="24"/>
                    </w:rPr>
                    <w:fldChar w:fldCharType="separate"/>
                  </w:r>
                  <w:r>
                    <w:rPr>
                      <w:b/>
                      <w:bCs/>
                      <w:noProof/>
                    </w:rPr>
                    <w:t>1</w:t>
                  </w:r>
                  <w:r>
                    <w:rPr>
                      <w:b/>
                      <w:bCs/>
                      <w:sz w:val="24"/>
                      <w:szCs w:val="24"/>
                    </w:rPr>
                    <w:fldChar w:fldCharType="end"/>
                  </w:r>
                </w:p>
              </w:sdtContent>
            </w:sdt>
          </w:sdtContent>
        </w:sdt>
        <w:p w14:paraId="329D7525" w14:textId="77777777" w:rsidR="00FC4925" w:rsidRPr="001F36E8" w:rsidRDefault="00FC4925" w:rsidP="00FC4925">
          <w:pPr>
            <w:pStyle w:val="Sidefod"/>
            <w:rPr>
              <w:rFonts w:ascii="Agfa Rotis Sans Serif" w:hAnsi="Agfa Rotis Sans Serif"/>
              <w:noProof/>
            </w:rPr>
          </w:pPr>
        </w:p>
      </w:tc>
    </w:tr>
  </w:tbl>
  <w:p w14:paraId="1ADE04DE" w14:textId="77777777" w:rsidR="00FC4925" w:rsidRDefault="00FC4925">
    <w:pPr>
      <w:pStyle w:val="Sidefod"/>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C75BACC" w14:textId="77777777" w:rsidR="00FB2FB0" w:rsidRDefault="00FB2FB0" w:rsidP="0006288C">
      <w:r>
        <w:separator/>
      </w:r>
    </w:p>
  </w:footnote>
  <w:footnote w:type="continuationSeparator" w:id="0">
    <w:p w14:paraId="0391B0DA" w14:textId="77777777" w:rsidR="00FB2FB0" w:rsidRDefault="00FB2FB0" w:rsidP="0006288C">
      <w:r>
        <w:continuationSeparator/>
      </w:r>
    </w:p>
  </w:footnote>
  <w:footnote w:type="continuationNotice" w:id="1">
    <w:p w14:paraId="622B36B1" w14:textId="77777777" w:rsidR="00FB2FB0" w:rsidRDefault="00FB2FB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okmarkStart w:id="0" w:name="Tekst"/>
  <w:bookmarkEnd w:id="0"/>
  <w:p w14:paraId="63C6CD6F" w14:textId="7EAB8208" w:rsidR="006630BA" w:rsidRDefault="00FB2FB0" w:rsidP="00EA3C94">
    <w:pPr>
      <w:pStyle w:val="Sidehoved"/>
      <w:jc w:val="center"/>
    </w:pPr>
    <w:sdt>
      <w:sdtPr>
        <w:rPr>
          <w:b/>
          <w:color w:val="808080"/>
          <w:sz w:val="30"/>
          <w:szCs w:val="30"/>
        </w:rPr>
        <w:alias w:val="Titel"/>
        <w:tag w:val=""/>
        <w:id w:val="978642931"/>
        <w:dataBinding w:prefixMappings="xmlns:ns0='http://purl.org/dc/elements/1.1/' xmlns:ns1='http://schemas.openxmlformats.org/package/2006/metadata/core-properties' " w:xpath="/ns1:coreProperties[1]/ns0:title[1]" w:storeItemID="{6C3C8BC8-F283-45AE-878A-BAB7291924A1}"/>
        <w:text/>
      </w:sdtPr>
      <w:sdtEndPr/>
      <w:sdtContent>
        <w:r w:rsidR="00A96D2F">
          <w:rPr>
            <w:b/>
            <w:color w:val="808080"/>
            <w:sz w:val="30"/>
            <w:szCs w:val="30"/>
          </w:rPr>
          <w:t>BEMYNDIGELSE TIL AT SÆTTE SPOR I DRIFT EFTER EGET ARBEJDE</w:t>
        </w:r>
      </w:sdtContent>
    </w:sdt>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ABB2D0" w14:textId="210C0D78" w:rsidR="00FC4925" w:rsidRDefault="006C72A7" w:rsidP="0006288C">
    <w:pPr>
      <w:pStyle w:val="Sidehoved"/>
    </w:pPr>
    <w:r>
      <w:rPr>
        <w:noProof/>
      </w:rPr>
      <w:drawing>
        <wp:inline distT="0" distB="0" distL="0" distR="0" wp14:anchorId="666D872A" wp14:editId="12E7368B">
          <wp:extent cx="1333500" cy="457200"/>
          <wp:effectExtent l="0" t="0" r="0" b="0"/>
          <wp:docPr id="1" name="Billed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Billede 2"/>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33500" cy="457200"/>
                  </a:xfrm>
                  <a:prstGeom prst="rect">
                    <a:avLst/>
                  </a:prstGeom>
                  <a:noFill/>
                  <a:ln>
                    <a:noFill/>
                  </a:ln>
                </pic:spPr>
              </pic:pic>
            </a:graphicData>
          </a:graphic>
        </wp:inline>
      </w:drawing>
    </w:r>
  </w:p>
  <w:p w14:paraId="17F7A00B" w14:textId="77777777" w:rsidR="00FC4925" w:rsidRDefault="00FC4925" w:rsidP="00BC7A82">
    <w:pPr>
      <w:pStyle w:val="Sidehoved"/>
      <w:tabs>
        <w:tab w:val="clear" w:pos="4819"/>
        <w:tab w:val="clear" w:pos="9638"/>
      </w:tabs>
      <w:ind w:left="-284"/>
    </w:pPr>
    <w:r>
      <w:tab/>
    </w:r>
    <w:r>
      <w:tab/>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C4DA6F2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002E638C"/>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90EAD27E"/>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FE29D4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FBE2B1CE"/>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7C0161E"/>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676F42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A689D26"/>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98082D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EF68203E"/>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24702251"/>
    <w:multiLevelType w:val="hybridMultilevel"/>
    <w:tmpl w:val="8B16432A"/>
    <w:lvl w:ilvl="0" w:tplc="BD808F02">
      <w:numFmt w:val="decimal"/>
      <w:lvlText w:val="%1."/>
      <w:lvlJc w:val="left"/>
      <w:pPr>
        <w:ind w:left="720" w:hanging="360"/>
      </w:pPr>
      <w:rPr>
        <w:rFonts w:hint="default"/>
      </w:rPr>
    </w:lvl>
    <w:lvl w:ilvl="1" w:tplc="04060019">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1" w15:restartNumberingAfterBreak="0">
    <w:nsid w:val="53A93E86"/>
    <w:multiLevelType w:val="hybridMultilevel"/>
    <w:tmpl w:val="D11257B2"/>
    <w:lvl w:ilvl="0" w:tplc="9ED4CA04">
      <w:start w:val="1"/>
      <w:numFmt w:val="decimal"/>
      <w:lvlText w:val="%1."/>
      <w:lvlJc w:val="left"/>
      <w:pPr>
        <w:ind w:left="408" w:hanging="360"/>
      </w:pPr>
      <w:rPr>
        <w:rFonts w:ascii="Times New Roman" w:hAnsi="Times New Roman" w:cs="Times New Roman" w:hint="default"/>
        <w:sz w:val="18"/>
        <w:szCs w:val="18"/>
      </w:rPr>
    </w:lvl>
    <w:lvl w:ilvl="1" w:tplc="04060019" w:tentative="1">
      <w:start w:val="1"/>
      <w:numFmt w:val="lowerLetter"/>
      <w:lvlText w:val="%2."/>
      <w:lvlJc w:val="left"/>
      <w:pPr>
        <w:ind w:left="1128" w:hanging="360"/>
      </w:pPr>
    </w:lvl>
    <w:lvl w:ilvl="2" w:tplc="0406001B" w:tentative="1">
      <w:start w:val="1"/>
      <w:numFmt w:val="lowerRoman"/>
      <w:lvlText w:val="%3."/>
      <w:lvlJc w:val="right"/>
      <w:pPr>
        <w:ind w:left="1848" w:hanging="180"/>
      </w:pPr>
    </w:lvl>
    <w:lvl w:ilvl="3" w:tplc="0406000F" w:tentative="1">
      <w:start w:val="1"/>
      <w:numFmt w:val="decimal"/>
      <w:lvlText w:val="%4."/>
      <w:lvlJc w:val="left"/>
      <w:pPr>
        <w:ind w:left="2568" w:hanging="360"/>
      </w:pPr>
    </w:lvl>
    <w:lvl w:ilvl="4" w:tplc="04060019" w:tentative="1">
      <w:start w:val="1"/>
      <w:numFmt w:val="lowerLetter"/>
      <w:lvlText w:val="%5."/>
      <w:lvlJc w:val="left"/>
      <w:pPr>
        <w:ind w:left="3288" w:hanging="360"/>
      </w:pPr>
    </w:lvl>
    <w:lvl w:ilvl="5" w:tplc="0406001B" w:tentative="1">
      <w:start w:val="1"/>
      <w:numFmt w:val="lowerRoman"/>
      <w:lvlText w:val="%6."/>
      <w:lvlJc w:val="right"/>
      <w:pPr>
        <w:ind w:left="4008" w:hanging="180"/>
      </w:pPr>
    </w:lvl>
    <w:lvl w:ilvl="6" w:tplc="0406000F" w:tentative="1">
      <w:start w:val="1"/>
      <w:numFmt w:val="decimal"/>
      <w:lvlText w:val="%7."/>
      <w:lvlJc w:val="left"/>
      <w:pPr>
        <w:ind w:left="4728" w:hanging="360"/>
      </w:pPr>
    </w:lvl>
    <w:lvl w:ilvl="7" w:tplc="04060019" w:tentative="1">
      <w:start w:val="1"/>
      <w:numFmt w:val="lowerLetter"/>
      <w:lvlText w:val="%8."/>
      <w:lvlJc w:val="left"/>
      <w:pPr>
        <w:ind w:left="5448" w:hanging="360"/>
      </w:pPr>
    </w:lvl>
    <w:lvl w:ilvl="8" w:tplc="0406001B" w:tentative="1">
      <w:start w:val="1"/>
      <w:numFmt w:val="lowerRoman"/>
      <w:lvlText w:val="%9."/>
      <w:lvlJc w:val="right"/>
      <w:pPr>
        <w:ind w:left="6168" w:hanging="180"/>
      </w:pPr>
    </w:lvl>
  </w:abstractNum>
  <w:abstractNum w:abstractNumId="12" w15:restartNumberingAfterBreak="0">
    <w:nsid w:val="6523326C"/>
    <w:multiLevelType w:val="hybridMultilevel"/>
    <w:tmpl w:val="4B9E7EF6"/>
    <w:lvl w:ilvl="0" w:tplc="A9B89508">
      <w:start w:val="41"/>
      <w:numFmt w:val="decimal"/>
      <w:lvlText w:val="%1."/>
      <w:lvlJc w:val="left"/>
      <w:pPr>
        <w:ind w:left="408" w:hanging="360"/>
      </w:pPr>
      <w:rPr>
        <w:rFonts w:ascii="Times New Roman" w:hAnsi="Times New Roman" w:cs="Times New Roman" w:hint="default"/>
        <w:sz w:val="18"/>
        <w:szCs w:val="18"/>
      </w:r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13" w15:restartNumberingAfterBreak="0">
    <w:nsid w:val="7C9C360A"/>
    <w:multiLevelType w:val="hybridMultilevel"/>
    <w:tmpl w:val="A066FA3A"/>
    <w:lvl w:ilvl="0" w:tplc="2E9A1284">
      <w:start w:val="1"/>
      <w:numFmt w:val="upperLetter"/>
      <w:lvlText w:val="%1."/>
      <w:lvlJc w:val="left"/>
      <w:pPr>
        <w:ind w:left="360" w:hanging="360"/>
      </w:pPr>
      <w:rPr>
        <w:rFonts w:hint="default"/>
      </w:rPr>
    </w:lvl>
    <w:lvl w:ilvl="1" w:tplc="04060019" w:tentative="1">
      <w:start w:val="1"/>
      <w:numFmt w:val="lowerLetter"/>
      <w:lvlText w:val="%2."/>
      <w:lvlJc w:val="left"/>
      <w:pPr>
        <w:ind w:left="1080" w:hanging="360"/>
      </w:pPr>
    </w:lvl>
    <w:lvl w:ilvl="2" w:tplc="0406001B" w:tentative="1">
      <w:start w:val="1"/>
      <w:numFmt w:val="lowerRoman"/>
      <w:lvlText w:val="%3."/>
      <w:lvlJc w:val="right"/>
      <w:pPr>
        <w:ind w:left="1800" w:hanging="180"/>
      </w:pPr>
    </w:lvl>
    <w:lvl w:ilvl="3" w:tplc="0406000F" w:tentative="1">
      <w:start w:val="1"/>
      <w:numFmt w:val="decimal"/>
      <w:lvlText w:val="%4."/>
      <w:lvlJc w:val="left"/>
      <w:pPr>
        <w:ind w:left="2520" w:hanging="360"/>
      </w:pPr>
    </w:lvl>
    <w:lvl w:ilvl="4" w:tplc="04060019" w:tentative="1">
      <w:start w:val="1"/>
      <w:numFmt w:val="lowerLetter"/>
      <w:lvlText w:val="%5."/>
      <w:lvlJc w:val="left"/>
      <w:pPr>
        <w:ind w:left="3240" w:hanging="360"/>
      </w:pPr>
    </w:lvl>
    <w:lvl w:ilvl="5" w:tplc="0406001B" w:tentative="1">
      <w:start w:val="1"/>
      <w:numFmt w:val="lowerRoman"/>
      <w:lvlText w:val="%6."/>
      <w:lvlJc w:val="right"/>
      <w:pPr>
        <w:ind w:left="3960" w:hanging="180"/>
      </w:pPr>
    </w:lvl>
    <w:lvl w:ilvl="6" w:tplc="0406000F" w:tentative="1">
      <w:start w:val="1"/>
      <w:numFmt w:val="decimal"/>
      <w:lvlText w:val="%7."/>
      <w:lvlJc w:val="left"/>
      <w:pPr>
        <w:ind w:left="4680" w:hanging="360"/>
      </w:pPr>
    </w:lvl>
    <w:lvl w:ilvl="7" w:tplc="04060019" w:tentative="1">
      <w:start w:val="1"/>
      <w:numFmt w:val="lowerLetter"/>
      <w:lvlText w:val="%8."/>
      <w:lvlJc w:val="left"/>
      <w:pPr>
        <w:ind w:left="5400" w:hanging="360"/>
      </w:pPr>
    </w:lvl>
    <w:lvl w:ilvl="8" w:tplc="0406001B" w:tentative="1">
      <w:start w:val="1"/>
      <w:numFmt w:val="lowerRoman"/>
      <w:lvlText w:val="%9."/>
      <w:lvlJc w:val="right"/>
      <w:pPr>
        <w:ind w:left="6120" w:hanging="180"/>
      </w:pPr>
    </w:lvl>
  </w:abstractNum>
  <w:num w:numId="1" w16cid:durableId="1969241436">
    <w:abstractNumId w:val="9"/>
  </w:num>
  <w:num w:numId="2" w16cid:durableId="345987907">
    <w:abstractNumId w:val="7"/>
  </w:num>
  <w:num w:numId="3" w16cid:durableId="335497814">
    <w:abstractNumId w:val="6"/>
  </w:num>
  <w:num w:numId="4" w16cid:durableId="1367868507">
    <w:abstractNumId w:val="5"/>
  </w:num>
  <w:num w:numId="5" w16cid:durableId="1226793184">
    <w:abstractNumId w:val="4"/>
  </w:num>
  <w:num w:numId="6" w16cid:durableId="1035813861">
    <w:abstractNumId w:val="8"/>
  </w:num>
  <w:num w:numId="7" w16cid:durableId="473260611">
    <w:abstractNumId w:val="3"/>
  </w:num>
  <w:num w:numId="8" w16cid:durableId="1321541624">
    <w:abstractNumId w:val="2"/>
  </w:num>
  <w:num w:numId="9" w16cid:durableId="1096704949">
    <w:abstractNumId w:val="1"/>
  </w:num>
  <w:num w:numId="10" w16cid:durableId="1333491210">
    <w:abstractNumId w:val="0"/>
  </w:num>
  <w:num w:numId="11" w16cid:durableId="1975794083">
    <w:abstractNumId w:val="13"/>
  </w:num>
  <w:num w:numId="12" w16cid:durableId="203907429">
    <w:abstractNumId w:val="10"/>
  </w:num>
  <w:num w:numId="13" w16cid:durableId="363678613">
    <w:abstractNumId w:val="11"/>
  </w:num>
  <w:num w:numId="14" w16cid:durableId="254940566">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embedSystemFonts/>
  <w:hideSpellingErrors/>
  <w:hideGrammaticalErrors/>
  <w:proofState w:spelling="clean" w:grammar="clean"/>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defaultTabStop w:val="1304"/>
  <w:hyphenationZone w:val="425"/>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applyBreaking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553A7"/>
    <w:rsid w:val="00000238"/>
    <w:rsid w:val="0000056B"/>
    <w:rsid w:val="00007C66"/>
    <w:rsid w:val="00011641"/>
    <w:rsid w:val="000119CB"/>
    <w:rsid w:val="00012467"/>
    <w:rsid w:val="00020CD6"/>
    <w:rsid w:val="00024D60"/>
    <w:rsid w:val="00027787"/>
    <w:rsid w:val="00031239"/>
    <w:rsid w:val="0003650D"/>
    <w:rsid w:val="00040347"/>
    <w:rsid w:val="00046B3D"/>
    <w:rsid w:val="00046EA4"/>
    <w:rsid w:val="00047532"/>
    <w:rsid w:val="00047B21"/>
    <w:rsid w:val="000619E8"/>
    <w:rsid w:val="0006288C"/>
    <w:rsid w:val="00067FA9"/>
    <w:rsid w:val="000836A5"/>
    <w:rsid w:val="0009321C"/>
    <w:rsid w:val="000A00D0"/>
    <w:rsid w:val="000B0119"/>
    <w:rsid w:val="000B1551"/>
    <w:rsid w:val="000C61E9"/>
    <w:rsid w:val="000D01D7"/>
    <w:rsid w:val="000E21F8"/>
    <w:rsid w:val="000E36D7"/>
    <w:rsid w:val="000E6498"/>
    <w:rsid w:val="000F0171"/>
    <w:rsid w:val="000F057F"/>
    <w:rsid w:val="000F106F"/>
    <w:rsid w:val="00101458"/>
    <w:rsid w:val="001041F9"/>
    <w:rsid w:val="001063F9"/>
    <w:rsid w:val="00125A50"/>
    <w:rsid w:val="0013031B"/>
    <w:rsid w:val="00132EBC"/>
    <w:rsid w:val="00136E27"/>
    <w:rsid w:val="00137F3F"/>
    <w:rsid w:val="00150842"/>
    <w:rsid w:val="00150891"/>
    <w:rsid w:val="0016007F"/>
    <w:rsid w:val="00163F59"/>
    <w:rsid w:val="00191359"/>
    <w:rsid w:val="001921A2"/>
    <w:rsid w:val="00192AB5"/>
    <w:rsid w:val="00197509"/>
    <w:rsid w:val="001A6A6F"/>
    <w:rsid w:val="001A7633"/>
    <w:rsid w:val="001C0910"/>
    <w:rsid w:val="001C0ED7"/>
    <w:rsid w:val="001C60DD"/>
    <w:rsid w:val="001E0A6A"/>
    <w:rsid w:val="001E2C5A"/>
    <w:rsid w:val="001E6FD9"/>
    <w:rsid w:val="001F0B01"/>
    <w:rsid w:val="001F36E8"/>
    <w:rsid w:val="001F795A"/>
    <w:rsid w:val="00217799"/>
    <w:rsid w:val="002216D5"/>
    <w:rsid w:val="00221C82"/>
    <w:rsid w:val="00224AA8"/>
    <w:rsid w:val="00227F85"/>
    <w:rsid w:val="00233AC9"/>
    <w:rsid w:val="00240489"/>
    <w:rsid w:val="00244B90"/>
    <w:rsid w:val="0024511B"/>
    <w:rsid w:val="00245F46"/>
    <w:rsid w:val="00250BEE"/>
    <w:rsid w:val="00251895"/>
    <w:rsid w:val="0026581A"/>
    <w:rsid w:val="0026718E"/>
    <w:rsid w:val="00270042"/>
    <w:rsid w:val="002906A8"/>
    <w:rsid w:val="00292683"/>
    <w:rsid w:val="002979B9"/>
    <w:rsid w:val="002A041C"/>
    <w:rsid w:val="002B2DDC"/>
    <w:rsid w:val="002B33BF"/>
    <w:rsid w:val="002C0D87"/>
    <w:rsid w:val="002C3013"/>
    <w:rsid w:val="002D1BB5"/>
    <w:rsid w:val="002D57BC"/>
    <w:rsid w:val="002D6749"/>
    <w:rsid w:val="002E0EB3"/>
    <w:rsid w:val="002E2A9B"/>
    <w:rsid w:val="002E5370"/>
    <w:rsid w:val="002F6A67"/>
    <w:rsid w:val="00301293"/>
    <w:rsid w:val="00310FB9"/>
    <w:rsid w:val="00314025"/>
    <w:rsid w:val="00317705"/>
    <w:rsid w:val="003233FD"/>
    <w:rsid w:val="003243A8"/>
    <w:rsid w:val="00326B47"/>
    <w:rsid w:val="00327645"/>
    <w:rsid w:val="003327D8"/>
    <w:rsid w:val="0033452E"/>
    <w:rsid w:val="0034122C"/>
    <w:rsid w:val="0035088E"/>
    <w:rsid w:val="00351D93"/>
    <w:rsid w:val="00355217"/>
    <w:rsid w:val="003554B7"/>
    <w:rsid w:val="003640DA"/>
    <w:rsid w:val="003702A9"/>
    <w:rsid w:val="00370A94"/>
    <w:rsid w:val="0037197A"/>
    <w:rsid w:val="00373D08"/>
    <w:rsid w:val="00381A9A"/>
    <w:rsid w:val="00384850"/>
    <w:rsid w:val="00384C3A"/>
    <w:rsid w:val="00392667"/>
    <w:rsid w:val="003944BB"/>
    <w:rsid w:val="003955BF"/>
    <w:rsid w:val="003A1CCC"/>
    <w:rsid w:val="003A5035"/>
    <w:rsid w:val="003B19D6"/>
    <w:rsid w:val="003B1A9F"/>
    <w:rsid w:val="003B608D"/>
    <w:rsid w:val="003C170A"/>
    <w:rsid w:val="003D7B4C"/>
    <w:rsid w:val="003E1494"/>
    <w:rsid w:val="003F1343"/>
    <w:rsid w:val="003F5A70"/>
    <w:rsid w:val="003F5AF4"/>
    <w:rsid w:val="00411FFC"/>
    <w:rsid w:val="00416643"/>
    <w:rsid w:val="00420408"/>
    <w:rsid w:val="00435989"/>
    <w:rsid w:val="00435E20"/>
    <w:rsid w:val="00446F3D"/>
    <w:rsid w:val="0045195F"/>
    <w:rsid w:val="00460852"/>
    <w:rsid w:val="00462055"/>
    <w:rsid w:val="00474DE2"/>
    <w:rsid w:val="00474DEA"/>
    <w:rsid w:val="00476008"/>
    <w:rsid w:val="004828C9"/>
    <w:rsid w:val="00484604"/>
    <w:rsid w:val="00484F1A"/>
    <w:rsid w:val="00484FB9"/>
    <w:rsid w:val="004C1519"/>
    <w:rsid w:val="004C780E"/>
    <w:rsid w:val="004D0EFE"/>
    <w:rsid w:val="004D5573"/>
    <w:rsid w:val="004D5839"/>
    <w:rsid w:val="004E36C6"/>
    <w:rsid w:val="004E5437"/>
    <w:rsid w:val="004E7A2D"/>
    <w:rsid w:val="004F0E3B"/>
    <w:rsid w:val="004F664A"/>
    <w:rsid w:val="00500A51"/>
    <w:rsid w:val="00501AC0"/>
    <w:rsid w:val="005030F2"/>
    <w:rsid w:val="00504086"/>
    <w:rsid w:val="00510FCB"/>
    <w:rsid w:val="00514099"/>
    <w:rsid w:val="00537EAE"/>
    <w:rsid w:val="0055417C"/>
    <w:rsid w:val="005738F5"/>
    <w:rsid w:val="00577936"/>
    <w:rsid w:val="00577C21"/>
    <w:rsid w:val="00584B1E"/>
    <w:rsid w:val="00584CC0"/>
    <w:rsid w:val="0058596A"/>
    <w:rsid w:val="005A52C9"/>
    <w:rsid w:val="005B0504"/>
    <w:rsid w:val="005B40EE"/>
    <w:rsid w:val="005B42CE"/>
    <w:rsid w:val="005C664B"/>
    <w:rsid w:val="005D3C8D"/>
    <w:rsid w:val="005D505E"/>
    <w:rsid w:val="005D6754"/>
    <w:rsid w:val="006037B7"/>
    <w:rsid w:val="00605B4D"/>
    <w:rsid w:val="00612CF1"/>
    <w:rsid w:val="00613C7C"/>
    <w:rsid w:val="00613D93"/>
    <w:rsid w:val="00624B51"/>
    <w:rsid w:val="0063470E"/>
    <w:rsid w:val="00634764"/>
    <w:rsid w:val="0064128B"/>
    <w:rsid w:val="0065060E"/>
    <w:rsid w:val="006574DE"/>
    <w:rsid w:val="006622C6"/>
    <w:rsid w:val="006630BA"/>
    <w:rsid w:val="0066364B"/>
    <w:rsid w:val="00666DFE"/>
    <w:rsid w:val="00670E52"/>
    <w:rsid w:val="00683168"/>
    <w:rsid w:val="006A3EF4"/>
    <w:rsid w:val="006B6102"/>
    <w:rsid w:val="006C53D5"/>
    <w:rsid w:val="006C72A7"/>
    <w:rsid w:val="006D2387"/>
    <w:rsid w:val="006D3EC8"/>
    <w:rsid w:val="006D670F"/>
    <w:rsid w:val="006F5F1F"/>
    <w:rsid w:val="00705EBA"/>
    <w:rsid w:val="00712B18"/>
    <w:rsid w:val="00717612"/>
    <w:rsid w:val="00726501"/>
    <w:rsid w:val="00726A1C"/>
    <w:rsid w:val="00735D7A"/>
    <w:rsid w:val="0074017A"/>
    <w:rsid w:val="007425CA"/>
    <w:rsid w:val="00747DB2"/>
    <w:rsid w:val="00757E8F"/>
    <w:rsid w:val="00763BF3"/>
    <w:rsid w:val="007651CB"/>
    <w:rsid w:val="00773E0F"/>
    <w:rsid w:val="007762B3"/>
    <w:rsid w:val="00787E3F"/>
    <w:rsid w:val="007919F9"/>
    <w:rsid w:val="00793D39"/>
    <w:rsid w:val="0079455C"/>
    <w:rsid w:val="007A0515"/>
    <w:rsid w:val="007A21B7"/>
    <w:rsid w:val="007A49F9"/>
    <w:rsid w:val="007A6127"/>
    <w:rsid w:val="007A7A21"/>
    <w:rsid w:val="007C1BE2"/>
    <w:rsid w:val="007C3959"/>
    <w:rsid w:val="007C58C4"/>
    <w:rsid w:val="007C6AC5"/>
    <w:rsid w:val="007D6986"/>
    <w:rsid w:val="007D7E19"/>
    <w:rsid w:val="007E1FED"/>
    <w:rsid w:val="007E201C"/>
    <w:rsid w:val="007E2113"/>
    <w:rsid w:val="007F2D97"/>
    <w:rsid w:val="007F5ED4"/>
    <w:rsid w:val="007F72E1"/>
    <w:rsid w:val="00800493"/>
    <w:rsid w:val="0080143C"/>
    <w:rsid w:val="00810C27"/>
    <w:rsid w:val="00812473"/>
    <w:rsid w:val="00817F28"/>
    <w:rsid w:val="00821B11"/>
    <w:rsid w:val="00824FFA"/>
    <w:rsid w:val="00826C85"/>
    <w:rsid w:val="00840495"/>
    <w:rsid w:val="008410C9"/>
    <w:rsid w:val="0084252D"/>
    <w:rsid w:val="0084484E"/>
    <w:rsid w:val="00850D82"/>
    <w:rsid w:val="00860F7A"/>
    <w:rsid w:val="00862867"/>
    <w:rsid w:val="00867D68"/>
    <w:rsid w:val="00872247"/>
    <w:rsid w:val="00880A6C"/>
    <w:rsid w:val="00887535"/>
    <w:rsid w:val="0089032B"/>
    <w:rsid w:val="00890A67"/>
    <w:rsid w:val="008920C5"/>
    <w:rsid w:val="00892536"/>
    <w:rsid w:val="00892546"/>
    <w:rsid w:val="008B40DA"/>
    <w:rsid w:val="008F1E19"/>
    <w:rsid w:val="008F3853"/>
    <w:rsid w:val="008F58BC"/>
    <w:rsid w:val="008F7255"/>
    <w:rsid w:val="008F77B1"/>
    <w:rsid w:val="0090126C"/>
    <w:rsid w:val="009058FF"/>
    <w:rsid w:val="00920CD1"/>
    <w:rsid w:val="00920EEE"/>
    <w:rsid w:val="0092489A"/>
    <w:rsid w:val="009270A3"/>
    <w:rsid w:val="0093706B"/>
    <w:rsid w:val="00942CFA"/>
    <w:rsid w:val="00945092"/>
    <w:rsid w:val="00946453"/>
    <w:rsid w:val="00950116"/>
    <w:rsid w:val="00954104"/>
    <w:rsid w:val="00954E0B"/>
    <w:rsid w:val="009569B4"/>
    <w:rsid w:val="009636EF"/>
    <w:rsid w:val="00972139"/>
    <w:rsid w:val="009747A6"/>
    <w:rsid w:val="00991E34"/>
    <w:rsid w:val="009B620A"/>
    <w:rsid w:val="009C26B0"/>
    <w:rsid w:val="009C2DF7"/>
    <w:rsid w:val="009E0E7F"/>
    <w:rsid w:val="009E6BE1"/>
    <w:rsid w:val="009F121A"/>
    <w:rsid w:val="009F2758"/>
    <w:rsid w:val="009F2C61"/>
    <w:rsid w:val="009F3DE6"/>
    <w:rsid w:val="009F4621"/>
    <w:rsid w:val="00A021C5"/>
    <w:rsid w:val="00A04535"/>
    <w:rsid w:val="00A04FE6"/>
    <w:rsid w:val="00A11AC2"/>
    <w:rsid w:val="00A22E18"/>
    <w:rsid w:val="00A44420"/>
    <w:rsid w:val="00A65DC3"/>
    <w:rsid w:val="00A71206"/>
    <w:rsid w:val="00A8563C"/>
    <w:rsid w:val="00A9121E"/>
    <w:rsid w:val="00A96D2F"/>
    <w:rsid w:val="00AA5579"/>
    <w:rsid w:val="00AB2418"/>
    <w:rsid w:val="00AB66FF"/>
    <w:rsid w:val="00AC68A7"/>
    <w:rsid w:val="00AC6C02"/>
    <w:rsid w:val="00AD0ECE"/>
    <w:rsid w:val="00AD7BC2"/>
    <w:rsid w:val="00AE21F5"/>
    <w:rsid w:val="00AF3924"/>
    <w:rsid w:val="00B03242"/>
    <w:rsid w:val="00B06689"/>
    <w:rsid w:val="00B105EF"/>
    <w:rsid w:val="00B17553"/>
    <w:rsid w:val="00B20BEF"/>
    <w:rsid w:val="00B37AA4"/>
    <w:rsid w:val="00B44834"/>
    <w:rsid w:val="00B461C8"/>
    <w:rsid w:val="00B4772F"/>
    <w:rsid w:val="00B503F3"/>
    <w:rsid w:val="00B6330B"/>
    <w:rsid w:val="00B650B8"/>
    <w:rsid w:val="00B71DFC"/>
    <w:rsid w:val="00B7327D"/>
    <w:rsid w:val="00B7727A"/>
    <w:rsid w:val="00B80A1B"/>
    <w:rsid w:val="00B95A7D"/>
    <w:rsid w:val="00B96B0F"/>
    <w:rsid w:val="00BA4023"/>
    <w:rsid w:val="00BB3D50"/>
    <w:rsid w:val="00BB4DEF"/>
    <w:rsid w:val="00BC3857"/>
    <w:rsid w:val="00BC7A82"/>
    <w:rsid w:val="00BD5910"/>
    <w:rsid w:val="00BE3E37"/>
    <w:rsid w:val="00BE3E7A"/>
    <w:rsid w:val="00BE438C"/>
    <w:rsid w:val="00BE46F0"/>
    <w:rsid w:val="00BE5FDB"/>
    <w:rsid w:val="00C01ACB"/>
    <w:rsid w:val="00C04AE4"/>
    <w:rsid w:val="00C22C77"/>
    <w:rsid w:val="00C310FD"/>
    <w:rsid w:val="00C33BD6"/>
    <w:rsid w:val="00C33FC6"/>
    <w:rsid w:val="00C354FF"/>
    <w:rsid w:val="00C4306D"/>
    <w:rsid w:val="00C468F6"/>
    <w:rsid w:val="00C52B16"/>
    <w:rsid w:val="00C54BF5"/>
    <w:rsid w:val="00C56901"/>
    <w:rsid w:val="00C57376"/>
    <w:rsid w:val="00C601E1"/>
    <w:rsid w:val="00C611B7"/>
    <w:rsid w:val="00C643BD"/>
    <w:rsid w:val="00C67F10"/>
    <w:rsid w:val="00C70EDF"/>
    <w:rsid w:val="00C72DC4"/>
    <w:rsid w:val="00C7486F"/>
    <w:rsid w:val="00C750DF"/>
    <w:rsid w:val="00C8308F"/>
    <w:rsid w:val="00C86F03"/>
    <w:rsid w:val="00C87299"/>
    <w:rsid w:val="00C92C70"/>
    <w:rsid w:val="00CA70DB"/>
    <w:rsid w:val="00CB0DF7"/>
    <w:rsid w:val="00CB0DF9"/>
    <w:rsid w:val="00CB5229"/>
    <w:rsid w:val="00CC5766"/>
    <w:rsid w:val="00CD1A0A"/>
    <w:rsid w:val="00CD2AAE"/>
    <w:rsid w:val="00CD2F73"/>
    <w:rsid w:val="00CD4942"/>
    <w:rsid w:val="00CE0DB8"/>
    <w:rsid w:val="00CE1B50"/>
    <w:rsid w:val="00CE2369"/>
    <w:rsid w:val="00CF12C5"/>
    <w:rsid w:val="00CF148A"/>
    <w:rsid w:val="00CF3DDA"/>
    <w:rsid w:val="00CF5235"/>
    <w:rsid w:val="00CF5D24"/>
    <w:rsid w:val="00CF6461"/>
    <w:rsid w:val="00CF7320"/>
    <w:rsid w:val="00CF7EE6"/>
    <w:rsid w:val="00D005EA"/>
    <w:rsid w:val="00D022BE"/>
    <w:rsid w:val="00D230C5"/>
    <w:rsid w:val="00D23F11"/>
    <w:rsid w:val="00D2498E"/>
    <w:rsid w:val="00D5292D"/>
    <w:rsid w:val="00D553A7"/>
    <w:rsid w:val="00D60311"/>
    <w:rsid w:val="00D64A53"/>
    <w:rsid w:val="00D66E37"/>
    <w:rsid w:val="00D67663"/>
    <w:rsid w:val="00D7123A"/>
    <w:rsid w:val="00D73C3D"/>
    <w:rsid w:val="00D741D8"/>
    <w:rsid w:val="00D8062C"/>
    <w:rsid w:val="00D80691"/>
    <w:rsid w:val="00D82A85"/>
    <w:rsid w:val="00D947CA"/>
    <w:rsid w:val="00D970AE"/>
    <w:rsid w:val="00DA2826"/>
    <w:rsid w:val="00DA54B6"/>
    <w:rsid w:val="00DB7593"/>
    <w:rsid w:val="00DC260E"/>
    <w:rsid w:val="00DC2660"/>
    <w:rsid w:val="00DE226D"/>
    <w:rsid w:val="00DE5866"/>
    <w:rsid w:val="00DF411D"/>
    <w:rsid w:val="00E01C29"/>
    <w:rsid w:val="00E0209B"/>
    <w:rsid w:val="00E06CFD"/>
    <w:rsid w:val="00E207AE"/>
    <w:rsid w:val="00E53377"/>
    <w:rsid w:val="00E53930"/>
    <w:rsid w:val="00E624E5"/>
    <w:rsid w:val="00E737CD"/>
    <w:rsid w:val="00E86FC6"/>
    <w:rsid w:val="00E9311D"/>
    <w:rsid w:val="00E932AB"/>
    <w:rsid w:val="00EA3C94"/>
    <w:rsid w:val="00EB12CC"/>
    <w:rsid w:val="00EC2CCF"/>
    <w:rsid w:val="00ED037C"/>
    <w:rsid w:val="00EE148F"/>
    <w:rsid w:val="00EE4580"/>
    <w:rsid w:val="00F14B82"/>
    <w:rsid w:val="00F166CA"/>
    <w:rsid w:val="00F3082F"/>
    <w:rsid w:val="00F37B9C"/>
    <w:rsid w:val="00F447FB"/>
    <w:rsid w:val="00F463B8"/>
    <w:rsid w:val="00F4668C"/>
    <w:rsid w:val="00F52818"/>
    <w:rsid w:val="00F52D17"/>
    <w:rsid w:val="00F560CF"/>
    <w:rsid w:val="00F618E0"/>
    <w:rsid w:val="00F7277C"/>
    <w:rsid w:val="00F7691A"/>
    <w:rsid w:val="00F86609"/>
    <w:rsid w:val="00F90237"/>
    <w:rsid w:val="00F90A67"/>
    <w:rsid w:val="00F941A6"/>
    <w:rsid w:val="00FA1A0D"/>
    <w:rsid w:val="00FA767D"/>
    <w:rsid w:val="00FB0676"/>
    <w:rsid w:val="00FB0C66"/>
    <w:rsid w:val="00FB2FB0"/>
    <w:rsid w:val="00FC031D"/>
    <w:rsid w:val="00FC10BC"/>
    <w:rsid w:val="00FC2037"/>
    <w:rsid w:val="00FC4925"/>
    <w:rsid w:val="00FD441D"/>
    <w:rsid w:val="00FD63D9"/>
    <w:rsid w:val="00FE1590"/>
    <w:rsid w:val="00FE7360"/>
    <w:rsid w:val="00FF7C19"/>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61D1C0D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12473"/>
    <w:rPr>
      <w:sz w:val="22"/>
      <w:lang w:eastAsia="en-US"/>
    </w:rPr>
  </w:style>
  <w:style w:type="paragraph" w:styleId="Overskrift1">
    <w:name w:val="heading 1"/>
    <w:basedOn w:val="Normal"/>
    <w:next w:val="Normal"/>
    <w:link w:val="Overskrift1Tegn"/>
    <w:uiPriority w:val="9"/>
    <w:qFormat/>
    <w:rsid w:val="0006288C"/>
    <w:pPr>
      <w:spacing w:after="150"/>
      <w:outlineLvl w:val="0"/>
    </w:pPr>
    <w:rPr>
      <w:b/>
      <w:sz w:val="24"/>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table" w:styleId="Tabel-Gitter">
    <w:name w:val="Table Grid"/>
    <w:basedOn w:val="Tabel-Normal"/>
    <w:uiPriority w:val="59"/>
    <w:rsid w:val="0002778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Sidehoved">
    <w:name w:val="header"/>
    <w:basedOn w:val="Normal"/>
    <w:link w:val="SidehovedTegn"/>
    <w:uiPriority w:val="99"/>
    <w:unhideWhenUsed/>
    <w:rsid w:val="00892536"/>
    <w:pPr>
      <w:tabs>
        <w:tab w:val="center" w:pos="4819"/>
        <w:tab w:val="right" w:pos="9638"/>
      </w:tabs>
    </w:pPr>
  </w:style>
  <w:style w:type="character" w:customStyle="1" w:styleId="SidehovedTegn">
    <w:name w:val="Sidehoved Tegn"/>
    <w:basedOn w:val="Standardskrifttypeiafsnit"/>
    <w:link w:val="Sidehoved"/>
    <w:uiPriority w:val="99"/>
    <w:rsid w:val="00892536"/>
    <w:rPr>
      <w:sz w:val="22"/>
      <w:szCs w:val="24"/>
      <w:lang w:eastAsia="en-US"/>
    </w:rPr>
  </w:style>
  <w:style w:type="paragraph" w:styleId="Sidefod">
    <w:name w:val="footer"/>
    <w:basedOn w:val="Normal"/>
    <w:link w:val="SidefodTegn"/>
    <w:uiPriority w:val="99"/>
    <w:unhideWhenUsed/>
    <w:rsid w:val="00991E34"/>
    <w:pPr>
      <w:tabs>
        <w:tab w:val="center" w:pos="4819"/>
        <w:tab w:val="right" w:pos="9638"/>
      </w:tabs>
    </w:pPr>
    <w:rPr>
      <w:sz w:val="15"/>
      <w:szCs w:val="15"/>
    </w:rPr>
  </w:style>
  <w:style w:type="character" w:customStyle="1" w:styleId="SidefodTegn">
    <w:name w:val="Sidefod Tegn"/>
    <w:basedOn w:val="Standardskrifttypeiafsnit"/>
    <w:link w:val="Sidefod"/>
    <w:uiPriority w:val="99"/>
    <w:rsid w:val="00991E34"/>
    <w:rPr>
      <w:rFonts w:ascii="Verdana" w:hAnsi="Verdana"/>
      <w:sz w:val="15"/>
      <w:szCs w:val="15"/>
      <w:lang w:eastAsia="en-US"/>
    </w:rPr>
  </w:style>
  <w:style w:type="paragraph" w:styleId="Markeringsbobletekst">
    <w:name w:val="Balloon Text"/>
    <w:basedOn w:val="Normal"/>
    <w:link w:val="MarkeringsbobletekstTegn"/>
    <w:uiPriority w:val="99"/>
    <w:semiHidden/>
    <w:unhideWhenUsed/>
    <w:rsid w:val="00892536"/>
    <w:rPr>
      <w:rFonts w:ascii="Tahoma" w:hAnsi="Tahoma" w:cs="Tahoma"/>
      <w:sz w:val="16"/>
      <w:szCs w:val="16"/>
    </w:rPr>
  </w:style>
  <w:style w:type="character" w:customStyle="1" w:styleId="MarkeringsbobletekstTegn">
    <w:name w:val="Markeringsbobletekst Tegn"/>
    <w:basedOn w:val="Standardskrifttypeiafsnit"/>
    <w:link w:val="Markeringsbobletekst"/>
    <w:uiPriority w:val="99"/>
    <w:semiHidden/>
    <w:rsid w:val="00892536"/>
    <w:rPr>
      <w:rFonts w:ascii="Tahoma" w:hAnsi="Tahoma" w:cs="Tahoma"/>
      <w:sz w:val="16"/>
      <w:szCs w:val="16"/>
      <w:lang w:eastAsia="en-US"/>
    </w:rPr>
  </w:style>
  <w:style w:type="character" w:customStyle="1" w:styleId="Overskrift1Tegn">
    <w:name w:val="Overskrift 1 Tegn"/>
    <w:basedOn w:val="Standardskrifttypeiafsnit"/>
    <w:link w:val="Overskrift1"/>
    <w:uiPriority w:val="9"/>
    <w:rsid w:val="0006288C"/>
    <w:rPr>
      <w:rFonts w:ascii="Verdana" w:hAnsi="Verdana"/>
      <w:b/>
      <w:sz w:val="24"/>
      <w:szCs w:val="24"/>
      <w:lang w:eastAsia="en-US"/>
    </w:rPr>
  </w:style>
  <w:style w:type="character" w:styleId="Pladsholdertekst">
    <w:name w:val="Placeholder Text"/>
    <w:basedOn w:val="Standardskrifttypeiafsnit"/>
    <w:uiPriority w:val="99"/>
    <w:semiHidden/>
    <w:rsid w:val="00B06689"/>
    <w:rPr>
      <w:color w:val="808080"/>
    </w:rPr>
  </w:style>
  <w:style w:type="paragraph" w:styleId="Titel">
    <w:name w:val="Title"/>
    <w:basedOn w:val="Normal"/>
    <w:next w:val="Normal"/>
    <w:link w:val="TitelTegn"/>
    <w:uiPriority w:val="10"/>
    <w:qFormat/>
    <w:rsid w:val="000E21F8"/>
    <w:pPr>
      <w:contextualSpacing/>
    </w:pPr>
    <w:rPr>
      <w:rFonts w:asciiTheme="majorHAnsi" w:eastAsiaTheme="majorEastAsia" w:hAnsiTheme="majorHAnsi" w:cstheme="majorBidi"/>
      <w:spacing w:val="-10"/>
      <w:kern w:val="28"/>
      <w:sz w:val="56"/>
      <w:szCs w:val="56"/>
    </w:rPr>
  </w:style>
  <w:style w:type="character" w:customStyle="1" w:styleId="TitelTegn">
    <w:name w:val="Titel Tegn"/>
    <w:basedOn w:val="Standardskrifttypeiafsnit"/>
    <w:link w:val="Titel"/>
    <w:uiPriority w:val="10"/>
    <w:rsid w:val="000E21F8"/>
    <w:rPr>
      <w:rFonts w:asciiTheme="majorHAnsi" w:eastAsiaTheme="majorEastAsia" w:hAnsiTheme="majorHAnsi" w:cstheme="majorBidi"/>
      <w:spacing w:val="-10"/>
      <w:kern w:val="28"/>
      <w:sz w:val="56"/>
      <w:szCs w:val="56"/>
      <w:lang w:eastAsia="en-US"/>
    </w:rPr>
  </w:style>
  <w:style w:type="paragraph" w:styleId="Listeafsnit">
    <w:name w:val="List Paragraph"/>
    <w:basedOn w:val="Normal"/>
    <w:uiPriority w:val="34"/>
    <w:qFormat/>
    <w:rsid w:val="00D553A7"/>
    <w:pPr>
      <w:ind w:left="720"/>
      <w:contextualSpacing/>
    </w:pPr>
    <w:rPr>
      <w:sz w:val="20"/>
      <w:lang w:eastAsia="da-DK"/>
    </w:rPr>
  </w:style>
  <w:style w:type="character" w:styleId="Hyperlink">
    <w:name w:val="Hyperlink"/>
    <w:basedOn w:val="Standardskrifttypeiafsnit"/>
    <w:uiPriority w:val="99"/>
    <w:unhideWhenUsed/>
    <w:rsid w:val="00D553A7"/>
    <w:rPr>
      <w:color w:val="0000FF" w:themeColor="hyperlink"/>
      <w:u w:val="single"/>
    </w:rPr>
  </w:style>
  <w:style w:type="character" w:styleId="Ulstomtale">
    <w:name w:val="Unresolved Mention"/>
    <w:basedOn w:val="Standardskrifttypeiafsnit"/>
    <w:uiPriority w:val="99"/>
    <w:semiHidden/>
    <w:unhideWhenUsed/>
    <w:rsid w:val="00F618E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26513773">
      <w:bodyDiv w:val="1"/>
      <w:marLeft w:val="0"/>
      <w:marRight w:val="0"/>
      <w:marTop w:val="0"/>
      <w:marBottom w:val="0"/>
      <w:divBdr>
        <w:top w:val="none" w:sz="0" w:space="0" w:color="auto"/>
        <w:left w:val="none" w:sz="0" w:space="0" w:color="auto"/>
        <w:bottom w:val="none" w:sz="0" w:space="0" w:color="auto"/>
        <w:right w:val="none" w:sz="0" w:space="0" w:color="auto"/>
      </w:divBdr>
    </w:div>
    <w:div w:id="341857746">
      <w:bodyDiv w:val="1"/>
      <w:marLeft w:val="0"/>
      <w:marRight w:val="0"/>
      <w:marTop w:val="0"/>
      <w:marBottom w:val="0"/>
      <w:divBdr>
        <w:top w:val="none" w:sz="0" w:space="0" w:color="auto"/>
        <w:left w:val="none" w:sz="0" w:space="0" w:color="auto"/>
        <w:bottom w:val="none" w:sz="0" w:space="0" w:color="auto"/>
        <w:right w:val="none" w:sz="0" w:space="0" w:color="auto"/>
      </w:divBdr>
    </w:div>
    <w:div w:id="368604091">
      <w:bodyDiv w:val="1"/>
      <w:marLeft w:val="0"/>
      <w:marRight w:val="0"/>
      <w:marTop w:val="0"/>
      <w:marBottom w:val="0"/>
      <w:divBdr>
        <w:top w:val="none" w:sz="0" w:space="0" w:color="auto"/>
        <w:left w:val="none" w:sz="0" w:space="0" w:color="auto"/>
        <w:bottom w:val="none" w:sz="0" w:space="0" w:color="auto"/>
        <w:right w:val="none" w:sz="0" w:space="0" w:color="auto"/>
      </w:divBdr>
    </w:div>
    <w:div w:id="980109726">
      <w:bodyDiv w:val="1"/>
      <w:marLeft w:val="0"/>
      <w:marRight w:val="0"/>
      <w:marTop w:val="0"/>
      <w:marBottom w:val="0"/>
      <w:divBdr>
        <w:top w:val="none" w:sz="0" w:space="0" w:color="auto"/>
        <w:left w:val="none" w:sz="0" w:space="0" w:color="auto"/>
        <w:bottom w:val="none" w:sz="0" w:space="0" w:color="auto"/>
        <w:right w:val="none" w:sz="0" w:space="0" w:color="auto"/>
      </w:divBdr>
    </w:div>
    <w:div w:id="1082144974">
      <w:bodyDiv w:val="1"/>
      <w:marLeft w:val="0"/>
      <w:marRight w:val="0"/>
      <w:marTop w:val="0"/>
      <w:marBottom w:val="0"/>
      <w:divBdr>
        <w:top w:val="none" w:sz="0" w:space="0" w:color="auto"/>
        <w:left w:val="none" w:sz="0" w:space="0" w:color="auto"/>
        <w:bottom w:val="none" w:sz="0" w:space="0" w:color="auto"/>
        <w:right w:val="none" w:sz="0" w:space="0" w:color="auto"/>
      </w:divBdr>
    </w:div>
    <w:div w:id="1086341865">
      <w:bodyDiv w:val="1"/>
      <w:marLeft w:val="0"/>
      <w:marRight w:val="0"/>
      <w:marTop w:val="0"/>
      <w:marBottom w:val="0"/>
      <w:divBdr>
        <w:top w:val="none" w:sz="0" w:space="0" w:color="auto"/>
        <w:left w:val="none" w:sz="0" w:space="0" w:color="auto"/>
        <w:bottom w:val="none" w:sz="0" w:space="0" w:color="auto"/>
        <w:right w:val="none" w:sz="0" w:space="0" w:color="auto"/>
      </w:divBdr>
    </w:div>
    <w:div w:id="1284732627">
      <w:bodyDiv w:val="1"/>
      <w:marLeft w:val="0"/>
      <w:marRight w:val="0"/>
      <w:marTop w:val="0"/>
      <w:marBottom w:val="0"/>
      <w:divBdr>
        <w:top w:val="none" w:sz="0" w:space="0" w:color="auto"/>
        <w:left w:val="none" w:sz="0" w:space="0" w:color="auto"/>
        <w:bottom w:val="none" w:sz="0" w:space="0" w:color="auto"/>
        <w:right w:val="none" w:sz="0" w:space="0" w:color="auto"/>
      </w:divBdr>
    </w:div>
    <w:div w:id="1415400816">
      <w:bodyDiv w:val="1"/>
      <w:marLeft w:val="0"/>
      <w:marRight w:val="0"/>
      <w:marTop w:val="0"/>
      <w:marBottom w:val="0"/>
      <w:divBdr>
        <w:top w:val="none" w:sz="0" w:space="0" w:color="auto"/>
        <w:left w:val="none" w:sz="0" w:space="0" w:color="auto"/>
        <w:bottom w:val="none" w:sz="0" w:space="0" w:color="auto"/>
        <w:right w:val="none" w:sz="0" w:space="0" w:color="auto"/>
      </w:divBdr>
    </w:div>
    <w:div w:id="1711103967">
      <w:bodyDiv w:val="1"/>
      <w:marLeft w:val="0"/>
      <w:marRight w:val="0"/>
      <w:marTop w:val="0"/>
      <w:marBottom w:val="0"/>
      <w:divBdr>
        <w:top w:val="none" w:sz="0" w:space="0" w:color="auto"/>
        <w:left w:val="none" w:sz="0" w:space="0" w:color="auto"/>
        <w:bottom w:val="none" w:sz="0" w:space="0" w:color="auto"/>
        <w:right w:val="none" w:sz="0" w:space="0" w:color="auto"/>
      </w:divBdr>
    </w:div>
    <w:div w:id="1777215224">
      <w:bodyDiv w:val="1"/>
      <w:marLeft w:val="0"/>
      <w:marRight w:val="0"/>
      <w:marTop w:val="0"/>
      <w:marBottom w:val="0"/>
      <w:divBdr>
        <w:top w:val="none" w:sz="0" w:space="0" w:color="auto"/>
        <w:left w:val="none" w:sz="0" w:space="0" w:color="auto"/>
        <w:bottom w:val="none" w:sz="0" w:space="0" w:color="auto"/>
        <w:right w:val="none" w:sz="0" w:space="0" w:color="auto"/>
      </w:divBdr>
    </w:div>
    <w:div w:id="1807577856">
      <w:bodyDiv w:val="1"/>
      <w:marLeft w:val="0"/>
      <w:marRight w:val="0"/>
      <w:marTop w:val="0"/>
      <w:marBottom w:val="0"/>
      <w:divBdr>
        <w:top w:val="none" w:sz="0" w:space="0" w:color="auto"/>
        <w:left w:val="none" w:sz="0" w:space="0" w:color="auto"/>
        <w:bottom w:val="none" w:sz="0" w:space="0" w:color="auto"/>
        <w:right w:val="none" w:sz="0" w:space="0" w:color="auto"/>
      </w:divBdr>
    </w:div>
    <w:div w:id="1900509715">
      <w:bodyDiv w:val="1"/>
      <w:marLeft w:val="0"/>
      <w:marRight w:val="0"/>
      <w:marTop w:val="0"/>
      <w:marBottom w:val="0"/>
      <w:divBdr>
        <w:top w:val="none" w:sz="0" w:space="0" w:color="auto"/>
        <w:left w:val="none" w:sz="0" w:space="0" w:color="auto"/>
        <w:bottom w:val="none" w:sz="0" w:space="0" w:color="auto"/>
        <w:right w:val="none" w:sz="0" w:space="0" w:color="auto"/>
      </w:divBdr>
    </w:div>
    <w:div w:id="2043481148">
      <w:bodyDiv w:val="1"/>
      <w:marLeft w:val="0"/>
      <w:marRight w:val="0"/>
      <w:marTop w:val="0"/>
      <w:marBottom w:val="0"/>
      <w:divBdr>
        <w:top w:val="none" w:sz="0" w:space="0" w:color="auto"/>
        <w:left w:val="none" w:sz="0" w:space="0" w:color="auto"/>
        <w:bottom w:val="none" w:sz="0" w:space="0" w:color="auto"/>
        <w:right w:val="none" w:sz="0" w:space="0" w:color="auto"/>
      </w:divBdr>
    </w:div>
    <w:div w:id="20897617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mailto:kompetencedokumentation@bane.dk"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1.14CA3600"/></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928EA6A098F49C8A11C6338097AA610"/>
        <w:category>
          <w:name w:val="Generelt"/>
          <w:gallery w:val="placeholder"/>
        </w:category>
        <w:types>
          <w:type w:val="bbPlcHdr"/>
        </w:types>
        <w:behaviors>
          <w:behavior w:val="content"/>
        </w:behaviors>
        <w:guid w:val="{0C2BA110-E40A-442B-A58B-617E7AADD2D2}"/>
      </w:docPartPr>
      <w:docPartBody>
        <w:p w:rsidR="00BF22B7" w:rsidRDefault="00EA6207" w:rsidP="00EA6207">
          <w:pPr>
            <w:pStyle w:val="B928EA6A098F49C8A11C6338097AA610"/>
          </w:pPr>
          <w:r w:rsidRPr="00892768">
            <w:rPr>
              <w:rStyle w:val="Pladsholdertekst"/>
            </w:rPr>
            <w:t>[LSYS_Dokumentejer]</w:t>
          </w:r>
        </w:p>
      </w:docPartBody>
    </w:docPart>
    <w:docPart>
      <w:docPartPr>
        <w:name w:val="9375721B353640E8A94D9BD4EC9077D3"/>
        <w:category>
          <w:name w:val="Generelt"/>
          <w:gallery w:val="placeholder"/>
        </w:category>
        <w:types>
          <w:type w:val="bbPlcHdr"/>
        </w:types>
        <w:behaviors>
          <w:behavior w:val="content"/>
        </w:behaviors>
        <w:guid w:val="{8F5E11AB-92B8-4302-9493-4FD5DCA3B827}"/>
      </w:docPartPr>
      <w:docPartBody>
        <w:p w:rsidR="00BF22B7" w:rsidRDefault="00EA6207" w:rsidP="00EA6207">
          <w:pPr>
            <w:pStyle w:val="9375721B353640E8A94D9BD4EC9077D3"/>
          </w:pPr>
          <w:r w:rsidRPr="009B31C5">
            <w:rPr>
              <w:rStyle w:val="Pladsholdertekst"/>
            </w:rPr>
            <w:t>[LSYS_JBS_Txt]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1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Agfa Rotis Sans Serif">
    <w:panose1 w:val="00000400000000000000"/>
    <w:charset w:val="00"/>
    <w:family w:val="auto"/>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30EE9"/>
    <w:rsid w:val="00190F7D"/>
    <w:rsid w:val="001D4245"/>
    <w:rsid w:val="00233AC9"/>
    <w:rsid w:val="00313FF0"/>
    <w:rsid w:val="003702A9"/>
    <w:rsid w:val="003B19D6"/>
    <w:rsid w:val="004F611A"/>
    <w:rsid w:val="005E6B99"/>
    <w:rsid w:val="00624B51"/>
    <w:rsid w:val="006927E0"/>
    <w:rsid w:val="007D7E19"/>
    <w:rsid w:val="00817F28"/>
    <w:rsid w:val="009E1EAC"/>
    <w:rsid w:val="00A30EE9"/>
    <w:rsid w:val="00BF22B7"/>
    <w:rsid w:val="00C86F03"/>
    <w:rsid w:val="00EA6207"/>
    <w:rsid w:val="00FD62F0"/>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a-DK" w:eastAsia="da-DK"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styleId="Pladsholdertekst">
    <w:name w:val="Placeholder Text"/>
    <w:basedOn w:val="Standardskrifttypeiafsnit"/>
    <w:uiPriority w:val="99"/>
    <w:semiHidden/>
    <w:rsid w:val="00EA6207"/>
    <w:rPr>
      <w:color w:val="808080"/>
    </w:rPr>
  </w:style>
  <w:style w:type="paragraph" w:customStyle="1" w:styleId="B928EA6A098F49C8A11C6338097AA610">
    <w:name w:val="B928EA6A098F49C8A11C6338097AA610"/>
    <w:rsid w:val="00EA6207"/>
  </w:style>
  <w:style w:type="paragraph" w:customStyle="1" w:styleId="9375721B353640E8A94D9BD4EC9077D3">
    <w:name w:val="9375721B353640E8A94D9BD4EC9077D3"/>
    <w:rsid w:val="00EA620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ontortema">
  <a:themeElements>
    <a:clrScheme name="Kont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ont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ont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eeea9554-18f9-45df-b48a-d6aeffd9a926" ContentTypeId="0x010100714CB19F1F31C243A649EF58ED9DBD0E05" PreviousValue="false"/>
</file>

<file path=customXml/item2.xml><?xml version="1.0" encoding="utf-8"?>
<ct:contentTypeSchema xmlns:ct="http://schemas.microsoft.com/office/2006/metadata/contentType" xmlns:ma="http://schemas.microsoft.com/office/2006/metadata/properties/metaAttributes" ct:_="" ma:_="" ma:contentTypeName="Tracé Word dokument" ma:contentTypeID="0x010100714CB19F1F31C243A649EF58ED9DBD0E05006BF798FC3650A84E9F3C017B16E951000026F00C2F0B81514AB4D433190C405F26" ma:contentTypeVersion="83" ma:contentTypeDescription="Vælg denne type hvis du skal skrive en vejledning, instruktion eller andet word dokument i ledelsessystemet." ma:contentTypeScope="" ma:versionID="391bdd05a68511b733bc52dbecb7d6c4">
  <xsd:schema xmlns:xsd="http://www.w3.org/2001/XMLSchema" xmlns:xs="http://www.w3.org/2001/XMLSchema" xmlns:p="http://schemas.microsoft.com/office/2006/metadata/properties" xmlns:ns2="2c8898e1-d2fb-49e5-bd22-e78955a92ea2" xmlns:ns3="ffd70c23-945f-4916-9f4a-55fcac13b973" xmlns:ns4="cd42bb8b-27bd-48db-8b31-75ab5a6c9713" targetNamespace="http://schemas.microsoft.com/office/2006/metadata/properties" ma:root="true" ma:fieldsID="b263b08d65fa17722f1e78b32f3d65b8" ns2:_="" ns3:_="" ns4:_="">
    <xsd:import namespace="2c8898e1-d2fb-49e5-bd22-e78955a92ea2"/>
    <xsd:import namespace="ffd70c23-945f-4916-9f4a-55fcac13b973"/>
    <xsd:import namespace="cd42bb8b-27bd-48db-8b31-75ab5a6c9713"/>
    <xsd:element name="properties">
      <xsd:complexType>
        <xsd:sequence>
          <xsd:element name="documentManagement">
            <xsd:complexType>
              <xsd:all>
                <xsd:element ref="ns3:LSYS_Dokument_x0020_kategori" minOccurs="0"/>
                <xsd:element ref="ns3:LSYS_Dokumentejer" minOccurs="0"/>
                <xsd:element ref="ns3:LSYS_Godkender" minOccurs="0"/>
                <xsd:element ref="ns3:LSYS_GyldigFra" minOccurs="0"/>
                <xsd:element ref="ns3:LSYS_WFStatus" minOccurs="0"/>
                <xsd:element ref="ns3:LSYS_TAGS" minOccurs="0"/>
                <xsd:element ref="ns4:New_x0020_Workflow" minOccurs="0"/>
                <xsd:element ref="ns4:Metadatatjek_x0020__x002d__x0020_NB_x0021__x0020_UNDER_x0020_UDVIKLING" minOccurs="0"/>
                <xsd:element ref="ns3:LSYS_Godkendelsesdato" minOccurs="0"/>
                <xsd:element ref="ns3:LSYS_Status" minOccurs="0"/>
                <xsd:element ref="ns3:LSYS_Version" minOccurs="0"/>
                <xsd:element ref="ns3:LSYS_Ændret_x0020_af" minOccurs="0"/>
                <xsd:element ref="ns3:LSYS_ÆndretDato" minOccurs="0"/>
                <xsd:element ref="ns2:gf363b669f7f4e8b9aba450c32630b5f" minOccurs="0"/>
                <xsd:element ref="ns2:TaxCatchAll" minOccurs="0"/>
                <xsd:element ref="ns4:MediaServiceMetadata" minOccurs="0"/>
                <xsd:element ref="ns4:MediaServiceFastMetadata" minOccurs="0"/>
                <xsd:element ref="ns3:LSYS_A_Id" minOccurs="0"/>
                <xsd:element ref="ns3:LSYS_DokNavn" minOccurs="0"/>
                <xsd:element ref="ns2:TaxCatchAllLabel" minOccurs="0"/>
                <xsd:element ref="ns3:LSYS_JBS" minOccurs="0"/>
                <xsd:element ref="ns3:LSYS_Jernbanesikkerhed_Valg" minOccurs="0"/>
                <xsd:element ref="ns3:LSYS_Division"/>
                <xsd:element ref="ns4:MediaServiceAutoKeyPoints" minOccurs="0"/>
                <xsd:element ref="ns4:MediaServiceKeyPoints" minOccurs="0"/>
                <xsd:element ref="ns4:LSYS_Faglig_x0020_ansvarlig" minOccurs="0"/>
                <xsd:element ref="ns4:Tilknyttet_x0020_jernbanesikkerhedsb_x00e6_rende_x0020_proces"/>
                <xsd:element ref="ns4:Godkend_x0020_redaktionelle_x0020__x00e6_ndringer" minOccurs="0"/>
                <xsd:element ref="ns4:Tilh_x00f8_rer_x0020_procesnetv_x00e6_rket" minOccurs="0"/>
                <xsd:element ref="ns4:Dokumentgennemgang" minOccurs="0"/>
                <xsd:element ref="ns4:Dokumentgennemgang_x0020_er_x0020_udf_x00f8_rt" minOccurs="0"/>
                <xsd:element ref="ns4:Dokument_x0020_flyttet_x0020_til_x0020_Trac_x00e9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8898e1-d2fb-49e5-bd22-e78955a92ea2" elementFormDefault="qualified">
    <xsd:import namespace="http://schemas.microsoft.com/office/2006/documentManagement/types"/>
    <xsd:import namespace="http://schemas.microsoft.com/office/infopath/2007/PartnerControls"/>
    <xsd:element name="gf363b669f7f4e8b9aba450c32630b5f" ma:index="20" ma:taxonomy="true" ma:internalName="gf363b669f7f4e8b9aba450c32630b5f" ma:taxonomyFieldName="Document_x0020_Classification" ma:displayName="Document Classification" ma:default="1;#Tjenestebrug|863bd111-1cbc-454e-85c1-2ced21d5b50a" ma:fieldId="{0f363b66-9f7f-4e8b-9aba-450c32630b5f}" ma:sspId="eeea9554-18f9-45df-b48a-d6aeffd9a926" ma:termSetId="f4d04b67-386e-4d72-8353-eace1ec91ab4" ma:anchorId="00000000-0000-0000-0000-000000000000" ma:open="false" ma:isKeyword="false">
      <xsd:complexType>
        <xsd:sequence>
          <xsd:element ref="pc:Terms" minOccurs="0" maxOccurs="1"/>
        </xsd:sequence>
      </xsd:complexType>
    </xsd:element>
    <xsd:element name="TaxCatchAll" ma:index="21" nillable="true" ma:displayName="Taxonomy Catch All Column" ma:description="" ma:hidden="true" ma:list="{a2a6bc91-b9a0-49cb-b4c6-56f19b6498a0}" ma:internalName="TaxCatchAll" ma:showField="CatchAllData" ma:web="ffd70c23-945f-4916-9f4a-55fcac13b973">
      <xsd:complexType>
        <xsd:complexContent>
          <xsd:extension base="dms:MultiChoiceLookup">
            <xsd:sequence>
              <xsd:element name="Value" type="dms:Lookup" maxOccurs="unbounded" minOccurs="0" nillable="true"/>
            </xsd:sequence>
          </xsd:extension>
        </xsd:complexContent>
      </xsd:complexType>
    </xsd:element>
    <xsd:element name="TaxCatchAllLabel" ma:index="28" nillable="true" ma:displayName="Taxonomy Catch All Column1" ma:description="" ma:hidden="true" ma:list="{a2a6bc91-b9a0-49cb-b4c6-56f19b6498a0}" ma:internalName="TaxCatchAllLabel" ma:readOnly="true" ma:showField="CatchAllDataLabel" ma:web="ffd70c23-945f-4916-9f4a-55fcac13b97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fd70c23-945f-4916-9f4a-55fcac13b973" elementFormDefault="qualified">
    <xsd:import namespace="http://schemas.microsoft.com/office/2006/documentManagement/types"/>
    <xsd:import namespace="http://schemas.microsoft.com/office/infopath/2007/PartnerControls"/>
    <xsd:element name="LSYS_Dokument_x0020_kategori" ma:index="3" nillable="true" ma:displayName="LSYS_Dokument kategori" ma:format="Dropdown" ma:internalName="LSYS_Dokument_x0020_kategori">
      <xsd:simpleType>
        <xsd:restriction base="dms:Choice">
          <xsd:enumeration value="Instruktion"/>
          <xsd:enumeration value="Vejledning"/>
          <xsd:enumeration value="Skabelon"/>
          <xsd:enumeration value="Paradigme"/>
          <xsd:enumeration value="Blanket"/>
        </xsd:restriction>
      </xsd:simpleType>
    </xsd:element>
    <xsd:element name="LSYS_Dokumentejer" ma:index="4" nillable="true" ma:displayName="LSYS_Dokumentejer" ma:description="På jernbanesikkerhedsbærende processer er Dokumentejer den Process Manager, som har sendt dokumentet til godkendelse og sikret at dokumentet opfylder interne og eksterne krav." ma:list="UserInfo" ma:SharePointGroup="0" ma:internalName="LSYS_Dokumentej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SYS_Godkender" ma:index="5" nillable="true" ma:displayName="LSYS_Godkender" ma:description="På jernbanesikkerhedsbærende dokumenter er Godkender den Ledelsesforankring, som foretager den faglige godkendelse af indholdet." ma:list="UserInfo" ma:SharePointGroup="0" ma:internalName="LSYS_Godken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LSYS_GyldigFra" ma:index="6" nillable="true" ma:displayName="LSYS_GyldigFra" ma:format="DateOnly" ma:internalName="LSYS_GyldigFra">
      <xsd:simpleType>
        <xsd:restriction base="dms:DateTime"/>
      </xsd:simpleType>
    </xsd:element>
    <xsd:element name="LSYS_WFStatus" ma:index="7" nillable="true" ma:displayName="LSYS_WFStatus" ma:description="Anvendes til at starte og styre workflows" ma:format="Dropdown" ma:internalName="LSYS_WFStatus">
      <xsd:simpleType>
        <xsd:restriction base="dms:Choice">
          <xsd:enumeration value="Ikke valgt"/>
          <xsd:enumeration value="Til godkendelse"/>
          <xsd:enumeration value="Udgår"/>
          <xsd:enumeration value="Flyttet til Tracé"/>
          <xsd:enumeration value="Dokumentgennemgang udført"/>
        </xsd:restriction>
      </xsd:simpleType>
    </xsd:element>
    <xsd:element name="LSYS_TAGS" ma:index="8" nillable="true" ma:displayName="LSYS_TAGS" ma:internalName="LSYS_TAGS">
      <xsd:simpleType>
        <xsd:restriction base="dms:Note">
          <xsd:maxLength value="255"/>
        </xsd:restriction>
      </xsd:simpleType>
    </xsd:element>
    <xsd:element name="LSYS_Godkendelsesdato" ma:index="11" nillable="true" ma:displayName="LSYS_Godkendelsesdato" ma:format="DateOnly" ma:hidden="true" ma:internalName="LSYS_Godkendelsesdato" ma:readOnly="false">
      <xsd:simpleType>
        <xsd:restriction base="dms:DateTime"/>
      </xsd:simpleType>
    </xsd:element>
    <xsd:element name="LSYS_Status" ma:index="14" nillable="true" ma:displayName="LSYS_Status" ma:description="Udfyldes af workflow" ma:internalName="LSYS_Status" ma:readOnly="false">
      <xsd:simpleType>
        <xsd:restriction base="dms:Text">
          <xsd:maxLength value="255"/>
        </xsd:restriction>
      </xsd:simpleType>
    </xsd:element>
    <xsd:element name="LSYS_Version" ma:index="15" nillable="true" ma:displayName="LSYS_Version" ma:description="Udfyldes af workflow" ma:hidden="true" ma:internalName="LSYS_Version" ma:readOnly="false">
      <xsd:simpleType>
        <xsd:restriction base="dms:Text">
          <xsd:maxLength value="255"/>
        </xsd:restriction>
      </xsd:simpleType>
    </xsd:element>
    <xsd:element name="LSYS_Ændret_x0020_af" ma:index="17" nillable="true" ma:displayName="LSYS_Ændret af" ma:hidden="true" ma:internalName="LSYS__x00c6_ndret_x0020_af" ma:readOnly="false">
      <xsd:simpleType>
        <xsd:restriction base="dms:Text">
          <xsd:maxLength value="255"/>
        </xsd:restriction>
      </xsd:simpleType>
    </xsd:element>
    <xsd:element name="LSYS_ÆndretDato" ma:index="18" nillable="true" ma:displayName="LSYS_ÆndretDato" ma:hidden="true" ma:internalName="LSYS__x00c6_ndretDato" ma:readOnly="false">
      <xsd:simpleType>
        <xsd:restriction base="dms:Text">
          <xsd:maxLength value="255"/>
        </xsd:restriction>
      </xsd:simpleType>
    </xsd:element>
    <xsd:element name="LSYS_A_Id" ma:index="25" nillable="true" ma:displayName="LSYS_A_Id" ma:description="Opdateres af workflow" ma:hidden="true" ma:internalName="LSYS_A_Id" ma:readOnly="false">
      <xsd:simpleType>
        <xsd:restriction base="dms:Text">
          <xsd:maxLength value="255"/>
        </xsd:restriction>
      </xsd:simpleType>
    </xsd:element>
    <xsd:element name="LSYS_DokNavn" ma:index="26" nillable="true" ma:displayName="LSYS_DokNavn" ma:hidden="true" ma:internalName="LSYS_DokNavn" ma:readOnly="false">
      <xsd:simpleType>
        <xsd:restriction base="dms:Text">
          <xsd:maxLength value="255"/>
        </xsd:restriction>
      </xsd:simpleType>
    </xsd:element>
    <xsd:element name="LSYS_JBS" ma:index="29" nillable="true" ma:displayName="LSYS_JBS_Txt" ma:description="Udfyldes automatisk ved godkendelse" ma:internalName="LSYS_JBS">
      <xsd:simpleType>
        <xsd:restriction base="dms:Text">
          <xsd:maxLength value="255"/>
        </xsd:restriction>
      </xsd:simpleType>
    </xsd:element>
    <xsd:element name="LSYS_Jernbanesikkerhed_Valg" ma:index="30" nillable="true" ma:displayName="LSYS_Jernbanesikkerhed_Valg" ma:format="Dropdown" ma:internalName="LSYS_Jernbanesikkerhed_Valg" ma:readOnly="false">
      <xsd:simpleType>
        <xsd:restriction base="dms:Choice">
          <xsd:enumeration value="Ja"/>
          <xsd:enumeration value="Nej"/>
        </xsd:restriction>
      </xsd:simpleType>
    </xsd:element>
    <xsd:element name="LSYS_Division" ma:index="31" ma:displayName="Division" ma:default="TEST" ma:format="Dropdown" ma:internalName="LSYS_Division" ma:readOnly="false">
      <xsd:simpleType>
        <xsd:restriction base="dms:Choice">
          <xsd:enumeration value="TEST"/>
          <xsd:enumeration value="Anlæg"/>
          <xsd:enumeration value="Direktionssekretariat"/>
          <xsd:enumeration value="HR"/>
          <xsd:enumeration value="Infrastruktur"/>
          <xsd:enumeration value="Kommunikation"/>
          <xsd:enumeration value="Kvalitet &amp; Sikkerhed"/>
          <xsd:enumeration value="Signalprogrammet"/>
          <xsd:enumeration value="Signalsystemer"/>
          <xsd:enumeration value="Trafik"/>
          <xsd:enumeration value="Økonomi"/>
        </xsd:restriction>
      </xsd:simpleType>
    </xsd:element>
  </xsd:schema>
  <xsd:schema xmlns:xsd="http://www.w3.org/2001/XMLSchema" xmlns:xs="http://www.w3.org/2001/XMLSchema" xmlns:dms="http://schemas.microsoft.com/office/2006/documentManagement/types" xmlns:pc="http://schemas.microsoft.com/office/infopath/2007/PartnerControls" targetNamespace="cd42bb8b-27bd-48db-8b31-75ab5a6c9713" elementFormDefault="qualified">
    <xsd:import namespace="http://schemas.microsoft.com/office/2006/documentManagement/types"/>
    <xsd:import namespace="http://schemas.microsoft.com/office/infopath/2007/PartnerControls"/>
    <xsd:element name="New_x0020_Workflow" ma:index="9" nillable="true" ma:displayName="Dokument udgår" ma:internalName="New_x0020_Workflow">
      <xsd:complexType>
        <xsd:complexContent>
          <xsd:extension base="dms:URL">
            <xsd:sequence>
              <xsd:element name="Url" type="dms:ValidUrl" minOccurs="0" nillable="true"/>
              <xsd:element name="Description" type="xsd:string" nillable="true"/>
            </xsd:sequence>
          </xsd:extension>
        </xsd:complexContent>
      </xsd:complexType>
    </xsd:element>
    <xsd:element name="Metadatatjek_x0020__x002d__x0020_NB_x0021__x0020_UNDER_x0020_UDVIKLING" ma:index="10" nillable="true" ma:displayName="Metadatatjek - NB! UNDER UDVIKLING" ma:internalName="Metadatatjek_x0020__x002d__x0020_NB_x0021__x0020_UNDER_x0020_UDVIKLING">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22" nillable="true" ma:displayName="MediaServiceMetadata" ma:description="" ma:hidden="true" ma:internalName="MediaServiceMetadata" ma:readOnly="true">
      <xsd:simpleType>
        <xsd:restriction base="dms:Note"/>
      </xsd:simpleType>
    </xsd:element>
    <xsd:element name="MediaServiceFastMetadata" ma:index="23" nillable="true" ma:displayName="MediaServiceFastMetadata" ma:description="" ma:hidden="true" ma:internalName="MediaServiceFastMetadata" ma:readOnly="true">
      <xsd:simpleType>
        <xsd:restriction base="dms:Note"/>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LSYS_Faglig_x0020_ansvarlig" ma:index="34" nillable="true" ma:displayName="LSYS_Fagperson" ma:description="Fagperson der har bidraget til fagligt indhold." ma:list="UserInfo" ma:SharePointGroup="0" ma:internalName="LSYS_Faglig_x0020_ansvarlig"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ilknyttet_x0020_jernbanesikkerhedsb_x00e6_rende_x0020_proces" ma:index="35" ma:displayName="Tilknyttet jernbanesikkerhedsbærende proces" ma:description="Ved Ja = Dokumentet er tilknyttet en jernbanesikkerhedsbærende proces, og må derfor kun sættes i godkendelsesflow af en Process Manager." ma:format="Dropdown" ma:internalName="Tilknyttet_x0020_jernbanesikkerhedsb_x00e6_rende_x0020_proces">
      <xsd:simpleType>
        <xsd:restriction base="dms:Choice">
          <xsd:enumeration value="Ja"/>
          <xsd:enumeration value="Nej"/>
        </xsd:restriction>
      </xsd:simpleType>
    </xsd:element>
    <xsd:element name="Godkend_x0020_redaktionelle_x0020__x00e6_ndringer" ma:index="36" nillable="true" ma:displayName="Godkendelse uden om LSYS_Godkender" ma:internalName="Godkend_x0020_redaktionelle_x0020__x00e6_ndringer">
      <xsd:complexType>
        <xsd:complexContent>
          <xsd:extension base="dms:URL">
            <xsd:sequence>
              <xsd:element name="Url" type="dms:ValidUrl" minOccurs="0" nillable="true"/>
              <xsd:element name="Description" type="xsd:string" nillable="true"/>
            </xsd:sequence>
          </xsd:extension>
        </xsd:complexContent>
      </xsd:complexType>
    </xsd:element>
    <xsd:element name="Tilh_x00f8_rer_x0020_procesnetv_x00e6_rket" ma:index="37" nillable="true" ma:displayName="Proces/Netværk" ma:description="Vælg hvilket netværk dokumentet primært tilhører" ma:format="Dropdown" ma:internalName="Tilh_x00f8_rer_x0020_procesnetv_x00e6_rket">
      <xsd:simpleType>
        <xsd:restriction base="dms:Choice">
          <xsd:enumeration value="Andet"/>
          <xsd:enumeration value="AF - Anlægs- og fornyelsesprojekter"/>
          <xsd:enumeration value="AF-1 Infrastrukturprojekter"/>
          <xsd:enumeration value="AF-2 Signalsystemer"/>
          <xsd:enumeration value="AF-3 Projektleverancemodel – Signaler"/>
          <xsd:enumeration value="AM - Arbejdsmiljø"/>
          <xsd:enumeration value="AM-1 Arbejdsmiljø for ansatte i Banedanmark"/>
          <xsd:enumeration value="AM-2 Arbejdsmiljø ved bygge- og anlægsarbejde"/>
          <xsd:enumeration value="AM-3 Arbejdsmiljøtilsyn"/>
          <xsd:enumeration value="AM-4 Håndtering af arbejdsulykke"/>
          <xsd:enumeration value="AM-5 Psykisk førstehjælp og opfølgning ifm. alvorlige ulykker og traumatiske hændelser"/>
          <xsd:enumeration value="AS - Administration"/>
          <xsd:enumeration value="AS-1 Erstatning"/>
          <xsd:enumeration value="AS-2 Aktindsigt"/>
          <xsd:enumeration value="AS-3 IT"/>
          <xsd:enumeration value="AS-4 HR processer"/>
          <xsd:enumeration value="AS-5 Kommunikation"/>
          <xsd:enumeration value="AS-6 Netredegørelse og Adgangskontrakt"/>
          <xsd:enumeration value="AS-7 Ledelse"/>
          <xsd:enumeration value="AS-8 Projekt/Program/Portefølge"/>
          <xsd:enumeration value="AS-9 Økonomistyring &amp; regnskab"/>
          <xsd:enumeration value="DR - Drift af infrastruktur og rullende materiel"/>
          <xsd:enumeration value="DR-1 Infrastruktur"/>
          <xsd:enumeration value="DR-2 Rullende materiel"/>
          <xsd:enumeration value="DR-3 Signalsystemer"/>
          <xsd:enumeration value="IB - Ibrugtagning"/>
          <xsd:enumeration value="IB-1 CSM"/>
          <xsd:enumeration value="IB-2.1.1 Modtagelse og håndtering af SRAC"/>
          <xsd:enumeration value="KI - Kontraktindgåelse og indkøb"/>
          <xsd:enumeration value="KI-1 Kontraktindgåelse"/>
          <xsd:enumeration value="KI-2 Køb af varer / ydelser"/>
          <xsd:enumeration value="KI-3 Lagerstyring"/>
          <xsd:enumeration value="KK-1 Kompetencestyring og -krav"/>
          <xsd:enumeration value="KK-2 Kompetencekrav for eksterne fagpersoner"/>
          <xsd:enumeration value="KK-3 Uddannelse"/>
          <xsd:enumeration value="MØ - Miljø"/>
          <xsd:enumeration value="MØ-1 Sagsbehandling M&amp;E"/>
          <xsd:enumeration value="MØ-2 Sagsbehandling støj"/>
          <xsd:enumeration value="MØ-3 Energiledelse"/>
          <xsd:enumeration value="MØ-4 Styring af forbrugsmålere"/>
          <xsd:enumeration value="OV - Overvågning"/>
          <xsd:enumeration value="OV-1 Ledelsens evaluering"/>
          <xsd:enumeration value="OV-2 Hændelseshåndtering"/>
          <xsd:enumeration value="OV-3 Tilsyn og inspektioner"/>
          <xsd:enumeration value="OV-4 Audit"/>
          <xsd:enumeration value="OV-5 Opsamling af fejl og mangler opstået under driften"/>
          <xsd:enumeration value="OV-7 Håndter særlige tilstande"/>
          <xsd:enumeration value="ST - Systemstyring"/>
          <xsd:enumeration value="ST-1 Beredskab"/>
          <xsd:enumeration value="ST-2 Ledelsessystem"/>
          <xsd:enumeration value="ST-3 Regler"/>
          <xsd:enumeration value="ST-4 Adgange og tilladelser"/>
          <xsd:enumeration value="ST-5 Risikostyring"/>
          <xsd:enumeration value="ST-6 Lovkrav"/>
          <xsd:enumeration value="TA - Trafikafvikling"/>
          <xsd:enumeration value="TA-1 Produktionsplanlægning"/>
          <xsd:enumeration value="TA-2.1.1 Trafikstyring på Fjernbanen (SR)"/>
          <xsd:enumeration value="TA-2.1.2 Trafikstyring på S-banen (SR)"/>
          <xsd:enumeration value="TA-2.1.3 Trafikstyring på S-banen (OR)"/>
          <xsd:enumeration value="TA-2.1.4 Trafikstyring på Fjernbanen (OR)"/>
          <xsd:enumeration value="TA-3 Trafikinformation"/>
          <xsd:enumeration value="TP-1 Håndtering af udsædvanlige transporter"/>
          <xsd:enumeration value="TP-2 Køreplan"/>
          <xsd:enumeration value="TP-3 Kapacitetsindskrænkninger (sporspærring)"/>
          <xsd:enumeration value="TP-4 Bemandings- planlægning"/>
        </xsd:restriction>
      </xsd:simpleType>
    </xsd:element>
    <xsd:element name="Dokumentgennemgang" ma:index="38" nillable="true" ma:displayName="Dokumentgennemgang" ma:description="Dato for seneste dokumentgennemgang (Udfyldes af workflow)" ma:format="DateOnly" ma:internalName="Dokumentgennemgang">
      <xsd:simpleType>
        <xsd:restriction base="dms:DateTime"/>
      </xsd:simpleType>
    </xsd:element>
    <xsd:element name="Dokumentgennemgang_x0020_er_x0020_udf_x00f8_rt" ma:index="39" nillable="true" ma:displayName="Dokumentgennemgang er udført" ma:internalName="Dokumentgennemgang_x0020_er_x0020_udf_x00f8_rt">
      <xsd:complexType>
        <xsd:complexContent>
          <xsd:extension base="dms:URL">
            <xsd:sequence>
              <xsd:element name="Url" type="dms:ValidUrl" minOccurs="0" nillable="true"/>
              <xsd:element name="Description" type="xsd:string" nillable="true"/>
            </xsd:sequence>
          </xsd:extension>
        </xsd:complexContent>
      </xsd:complexType>
    </xsd:element>
    <xsd:element name="Dokument_x0020_flyttet_x0020_til_x0020_Trac_x00e9_" ma:index="40" nillable="true" ma:displayName="Dokument flyttet til Tracé" ma:internalName="Dokument_x0020_flyttet_x0020_til_x0020_Trac_x00e9_">
      <xsd:complexType>
        <xsd:complexContent>
          <xsd:extension base="dms:URL">
            <xsd:sequence>
              <xsd:element name="Url" type="dms:ValidUrl" minOccurs="0" nillable="true"/>
              <xsd:element name="Description" type="xsd:string"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Indhol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SYS_Jernbanesikkerhed_Valg xmlns="ffd70c23-945f-4916-9f4a-55fcac13b973">Ja</LSYS_Jernbanesikkerhed_Valg>
    <LSYS_Godkender xmlns="ffd70c23-945f-4916-9f4a-55fcac13b973">
      <UserInfo>
        <DisplayName>Peter Elleby (PEE)</DisplayName>
        <AccountId>115</AccountId>
        <AccountType/>
      </UserInfo>
    </LSYS_Godkender>
    <LSYS_WFStatus xmlns="ffd70c23-945f-4916-9f4a-55fcac13b973">Ikke valgt</LSYS_WFStatus>
    <LSYS_Dokument_x0020_kategori xmlns="ffd70c23-945f-4916-9f4a-55fcac13b973">Skabelon</LSYS_Dokument_x0020_kategori>
    <TaxCatchAll xmlns="2c8898e1-d2fb-49e5-bd22-e78955a92ea2">
      <Value>1</Value>
    </TaxCatchAll>
    <LSYS_Dokumentejer xmlns="ffd70c23-945f-4916-9f4a-55fcac13b973">
      <UserInfo>
        <DisplayName>Stine Arndt Bjarnov (SABR)</DisplayName>
        <AccountId>4806</AccountId>
        <AccountType/>
      </UserInfo>
    </LSYS_Dokumentejer>
    <LSYS_Status xmlns="ffd70c23-945f-4916-9f4a-55fcac13b973">Godkendt</LSYS_Status>
    <gf363b669f7f4e8b9aba450c32630b5f xmlns="2c8898e1-d2fb-49e5-bd22-e78955a92ea2">
      <Terms xmlns="http://schemas.microsoft.com/office/infopath/2007/PartnerControls">
        <TermInfo xmlns="http://schemas.microsoft.com/office/infopath/2007/PartnerControls">
          <TermName xmlns="http://schemas.microsoft.com/office/infopath/2007/PartnerControls">Tjenestebrug</TermName>
          <TermId xmlns="http://schemas.microsoft.com/office/infopath/2007/PartnerControls">863bd111-1cbc-454e-85c1-2ced21d5b50a</TermId>
        </TermInfo>
      </Terms>
    </gf363b669f7f4e8b9aba450c32630b5f>
    <LSYS_JBS xmlns="ffd70c23-945f-4916-9f4a-55fcac13b973">Ja</LSYS_JBS>
    <LSYS_TAGS xmlns="ffd70c23-945f-4916-9f4a-55fcac13b973" xsi:nil="true"/>
    <LSYS_Division xmlns="ffd70c23-945f-4916-9f4a-55fcac13b973">Infrastruktur</LSYS_Division>
    <LSYS_GyldigFra xmlns="ffd70c23-945f-4916-9f4a-55fcac13b973">2023-06-08T08:56:01+00:00</LSYS_GyldigFra>
    <LSYS_Ændret_x0020_af xmlns="ffd70c23-945f-4916-9f4a-55fcac13b973">Stine Arndt Bjarnov (SABR)</LSYS_Ændret_x0020_af>
    <Metadatatjek_x0020__x002d__x0020_NB_x0021__x0020_UNDER_x0020_UDVIKLING xmlns="cd42bb8b-27bd-48db-8b31-75ab5a6c9713">
      <Url xsi:nil="true"/>
      <Description xsi:nil="true"/>
    </Metadatatjek_x0020__x002d__x0020_NB_x0021__x0020_UNDER_x0020_UDVIKLING>
    <New_x0020_Workflow xmlns="cd42bb8b-27bd-48db-8b31-75ab5a6c9713">
      <Url xsi:nil="true"/>
      <Description xsi:nil="true"/>
    </New_x0020_Workflow>
    <LSYS_Godkendelsesdato xmlns="ffd70c23-945f-4916-9f4a-55fcac13b973">2023-06-08T08:56:01+00:00</LSYS_Godkendelsesdato>
    <LSYS_Version xmlns="ffd70c23-945f-4916-9f4a-55fcac13b973">3</LSYS_Version>
    <LSYS_A_Id xmlns="ffd70c23-945f-4916-9f4a-55fcac13b973">3621</LSYS_A_Id>
    <LSYS_ÆndretDato xmlns="ffd70c23-945f-4916-9f4a-55fcac13b973">12-06-2026</LSYS_ÆndretDato>
    <LSYS_DokNavn xmlns="ffd70c23-945f-4916-9f4a-55fcac13b973">Kompetenceregistreringsskema Spor rettet jan 2021</LSYS_DokNavn>
    <Tilh_x00f8_rer_x0020_procesnetv_x00e6_rket xmlns="cd42bb8b-27bd-48db-8b31-75ab5a6c9713">KK-1 Kompetencestyring og -krav</Tilh_x00f8_rer_x0020_procesnetv_x00e6_rket>
    <Tilknyttet_x0020_jernbanesikkerhedsb_x00e6_rende_x0020_proces xmlns="cd42bb8b-27bd-48db-8b31-75ab5a6c9713">Ja</Tilknyttet_x0020_jernbanesikkerhedsb_x00e6_rende_x0020_proces>
    <Dokumentgennemgang_x0020_er_x0020_udf_x00f8_rt xmlns="cd42bb8b-27bd-48db-8b31-75ab5a6c9713">
      <Url xsi:nil="true"/>
      <Description xsi:nil="true"/>
    </Dokumentgennemgang_x0020_er_x0020_udf_x00f8_rt>
    <Dokumentgennemgang xmlns="cd42bb8b-27bd-48db-8b31-75ab5a6c9713">2023-06-07T22:00:00+00:00</Dokumentgennemgang>
    <LSYS_Faglig_x0020_ansvarlig xmlns="cd42bb8b-27bd-48db-8b31-75ab5a6c9713">
      <UserInfo>
        <DisplayName>Peter Elleby (PEE)</DisplayName>
        <AccountId>115</AccountId>
        <AccountType/>
      </UserInfo>
    </LSYS_Faglig_x0020_ansvarlig>
    <Godkend_x0020_redaktionelle_x0020__x00e6_ndringer xmlns="cd42bb8b-27bd-48db-8b31-75ab5a6c9713">
      <Url xsi:nil="true"/>
      <Description xsi:nil="true"/>
    </Godkend_x0020_redaktionelle_x0020__x00e6_ndringer>
    <Dokument_x0020_flyttet_x0020_til_x0020_Trac_x00e9_ xmlns="cd42bb8b-27bd-48db-8b31-75ab5a6c9713">
      <Url xsi:nil="true"/>
      <Description xsi:nil="true"/>
    </Dokument_x0020_flyttet_x0020_til_x0020_Trac_x00e9_>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customXsn xmlns="http://schemas.microsoft.com/office/2006/metadata/customXsn">
  <xsnLocation/>
  <cached>True</cached>
  <openByDefault>True</openByDefault>
  <xsnScope/>
</customXsn>
</file>

<file path=customXml/item6.xml><?xml version="1.0" encoding="utf-8"?>
<tns:customPropertyEditors xmlns:tns="http://schemas.microsoft.com/office/2006/customDocumentInformationPanel">
  <tns:showOnOpen>false</tns:showOnOpen>
  <tns:defaultPropertyEditorNamespace>Standard- og SharePoint-biblioteksegenskaber</tns:defaultPropertyEditorNamespace>
</tns:customPropertyEditor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AA1C48F1-2461-4BF9-8E34-360CA8EB5CFD}">
  <ds:schemaRefs>
    <ds:schemaRef ds:uri="Microsoft.SharePoint.Taxonomy.ContentTypeSync"/>
  </ds:schemaRefs>
</ds:datastoreItem>
</file>

<file path=customXml/itemProps2.xml><?xml version="1.0" encoding="utf-8"?>
<ds:datastoreItem xmlns:ds="http://schemas.openxmlformats.org/officeDocument/2006/customXml" ds:itemID="{51CE0107-86DC-4D37-9E01-7E17B2E3DE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c8898e1-d2fb-49e5-bd22-e78955a92ea2"/>
    <ds:schemaRef ds:uri="ffd70c23-945f-4916-9f4a-55fcac13b973"/>
    <ds:schemaRef ds:uri="cd42bb8b-27bd-48db-8b31-75ab5a6c97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EB3B4F1-25A4-4BD1-AB03-3E86F338F11A}">
  <ds:schemaRefs>
    <ds:schemaRef ds:uri="http://schemas.microsoft.com/office/2006/metadata/properties"/>
    <ds:schemaRef ds:uri="http://schemas.microsoft.com/office/infopath/2007/PartnerControls"/>
    <ds:schemaRef ds:uri="ffd70c23-945f-4916-9f4a-55fcac13b973"/>
    <ds:schemaRef ds:uri="2c8898e1-d2fb-49e5-bd22-e78955a92ea2"/>
    <ds:schemaRef ds:uri="cd42bb8b-27bd-48db-8b31-75ab5a6c9713"/>
  </ds:schemaRefs>
</ds:datastoreItem>
</file>

<file path=customXml/itemProps4.xml><?xml version="1.0" encoding="utf-8"?>
<ds:datastoreItem xmlns:ds="http://schemas.openxmlformats.org/officeDocument/2006/customXml" ds:itemID="{EEDF0DDD-7B18-4AE4-BE1C-59BE869DDE24}">
  <ds:schemaRefs>
    <ds:schemaRef ds:uri="http://schemas.microsoft.com/sharepoint/v3/contenttype/forms"/>
  </ds:schemaRefs>
</ds:datastoreItem>
</file>

<file path=customXml/itemProps5.xml><?xml version="1.0" encoding="utf-8"?>
<ds:datastoreItem xmlns:ds="http://schemas.openxmlformats.org/officeDocument/2006/customXml" ds:itemID="{6FBD6301-2585-4974-8704-A86DC12E90CC}">
  <ds:schemaRefs>
    <ds:schemaRef ds:uri="http://schemas.microsoft.com/office/2006/metadata/customXsn"/>
  </ds:schemaRefs>
</ds:datastoreItem>
</file>

<file path=customXml/itemProps6.xml><?xml version="1.0" encoding="utf-8"?>
<ds:datastoreItem xmlns:ds="http://schemas.openxmlformats.org/officeDocument/2006/customXml" ds:itemID="{768E4133-02E5-453A-8438-DF588CA7B2FD}">
  <ds:schemaRefs>
    <ds:schemaRef ds:uri="http://schemas.microsoft.com/office/2006/customDocumentInformationPanel"/>
  </ds:schemaRefs>
</ds:datastoreItem>
</file>

<file path=customXml/itemProps7.xml><?xml version="1.0" encoding="utf-8"?>
<ds:datastoreItem xmlns:ds="http://schemas.openxmlformats.org/officeDocument/2006/customXml" ds:itemID="{7891BD2E-094C-4AFE-81CC-5E98B257898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Pages>
  <Words>947</Words>
  <Characters>5777</Characters>
  <Application>Microsoft Office Word</Application>
  <DocSecurity>4</DocSecurity>
  <Lines>48</Lines>
  <Paragraphs>13</Paragraphs>
  <ScaleCrop>false</ScaleCrop>
  <HeadingPairs>
    <vt:vector size="2" baseType="variant">
      <vt:variant>
        <vt:lpstr>Titel</vt:lpstr>
      </vt:variant>
      <vt:variant>
        <vt:i4>1</vt:i4>
      </vt:variant>
    </vt:vector>
  </HeadingPairs>
  <TitlesOfParts>
    <vt:vector size="1" baseType="lpstr">
      <vt:lpstr>KOMPETENCEREGISTRERINGSSKEMA SPOR</vt:lpstr>
    </vt:vector>
  </TitlesOfParts>
  <LinksUpToDate>false</LinksUpToDate>
  <CharactersWithSpaces>6711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BEMYNDIGELSE TIL AT SÆTTE SPOR I DRIFT EFTER EGET ARBEJDE</dc:title>
  <dc:subject/>
  <dc:creator/>
  <cp:keywords/>
  <dc:description/>
  <cp:lastModifiedBy/>
  <cp:revision>1</cp:revision>
  <dcterms:created xsi:type="dcterms:W3CDTF">2026-06-18T06:22:00Z</dcterms:created>
  <dcterms:modified xsi:type="dcterms:W3CDTF">2026-06-18T06:22:00Z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 </vt:lpwstr>
  </property>
  <property fmtid="{D5CDD505-2E9C-101B-9397-08002B2CF9AE}" pid="3" name="Dokumentejer">
    <vt:lpwstr>Andrea Weinberger Michelsen</vt:lpwstr>
  </property>
  <property fmtid="{D5CDD505-2E9C-101B-9397-08002B2CF9AE}" pid="4" name="Oprettet af">
    <vt:lpwstr>Andrea Weinberger Michelsen</vt:lpwstr>
  </property>
  <property fmtid="{D5CDD505-2E9C-101B-9397-08002B2CF9AE}" pid="5" name="QAblock">
    <vt:lpwstr>True</vt:lpwstr>
  </property>
  <property fmtid="{D5CDD505-2E9C-101B-9397-08002B2CF9AE}" pid="6" name="ContentTypeId">
    <vt:lpwstr>0x010100714CB19F1F31C243A649EF58ED9DBD0E05006BF798FC3650A84E9F3C017B16E951000026F00C2F0B81514AB4D433190C405F26</vt:lpwstr>
  </property>
  <property fmtid="{D5CDD505-2E9C-101B-9397-08002B2CF9AE}" pid="7" name="RevisedBy">
    <vt:lpwstr>Empty</vt:lpwstr>
  </property>
  <property fmtid="{D5CDD505-2E9C-101B-9397-08002B2CF9AE}" pid="8" name="DocumentLanguage">
    <vt:lpwstr>Dansk</vt:lpwstr>
  </property>
  <property fmtid="{D5CDD505-2E9C-101B-9397-08002B2CF9AE}" pid="9" name="TaxCatchAll">
    <vt:lpwstr>1;#Tjenestebrug|863bd111-1cbc-454e-85c1-2ced21d5b50a</vt:lpwstr>
  </property>
  <property fmtid="{D5CDD505-2E9C-101B-9397-08002B2CF9AE}" pid="10" name="Document Classification">
    <vt:lpwstr>1;#Tjenestebrug|863bd111-1cbc-454e-85c1-2ced21d5b50a</vt:lpwstr>
  </property>
  <property fmtid="{D5CDD505-2E9C-101B-9397-08002B2CF9AE}" pid="11" name="Approved">
    <vt:lpwstr>Empty</vt:lpwstr>
  </property>
  <property fmtid="{D5CDD505-2E9C-101B-9397-08002B2CF9AE}" pid="12" name="Revised">
    <vt:lpwstr>Empty</vt:lpwstr>
  </property>
  <property fmtid="{D5CDD505-2E9C-101B-9397-08002B2CF9AE}" pid="13" name="ApprovedBy">
    <vt:lpwstr>Empty</vt:lpwstr>
  </property>
  <property fmtid="{D5CDD505-2E9C-101B-9397-08002B2CF9AE}" pid="14" name="gf363b669f7f4e8b9aba450c32630b5f">
    <vt:lpwstr>Tjenestebrug|863bd111-1cbc-454e-85c1-2ced21d5b50a</vt:lpwstr>
  </property>
  <property fmtid="{D5CDD505-2E9C-101B-9397-08002B2CF9AE}" pid="15" name="Godkend dokument">
    <vt:lpwstr>, </vt:lpwstr>
  </property>
  <property fmtid="{D5CDD505-2E9C-101B-9397-08002B2CF9AE}" pid="16" name="Nulstil metadata">
    <vt:lpwstr>, </vt:lpwstr>
  </property>
  <property fmtid="{D5CDD505-2E9C-101B-9397-08002B2CF9AE}" pid="17" name="Godkend Skabelon">
    <vt:lpwstr>, </vt:lpwstr>
  </property>
  <property fmtid="{D5CDD505-2E9C-101B-9397-08002B2CF9AE}" pid="18" name="LSYS_S_Dokumentejer">
    <vt:lpwstr>12;#Keld Almand Jensen (KALJ)</vt:lpwstr>
  </property>
  <property fmtid="{D5CDD505-2E9C-101B-9397-08002B2CF9AE}" pid="19" name="LSYS_S_Version">
    <vt:lpwstr>5</vt:lpwstr>
  </property>
  <property fmtid="{D5CDD505-2E9C-101B-9397-08002B2CF9AE}" pid="20" name="LSYS_S_WFStatus">
    <vt:lpwstr>Ikke valgt</vt:lpwstr>
  </property>
  <property fmtid="{D5CDD505-2E9C-101B-9397-08002B2CF9AE}" pid="21" name="LSYS_S_Ændret">
    <vt:lpwstr>26-02-2016</vt:lpwstr>
  </property>
  <property fmtid="{D5CDD505-2E9C-101B-9397-08002B2CF9AE}" pid="22" name="LSYS_ S_Ændret af">
    <vt:lpwstr>Keld Almand Jensen (KALJ)</vt:lpwstr>
  </property>
  <property fmtid="{D5CDD505-2E9C-101B-9397-08002B2CF9AE}" pid="23" name="LSYS_S_GyldigFra">
    <vt:filetime>2016-02-26T11:37:43Z</vt:filetime>
  </property>
  <property fmtid="{D5CDD505-2E9C-101B-9397-08002B2CF9AE}" pid="24" name="LSYS_S_Status">
    <vt:lpwstr>Godkendt</vt:lpwstr>
  </property>
  <property fmtid="{D5CDD505-2E9C-101B-9397-08002B2CF9AE}" pid="25" name="LSYS_S_Godkender">
    <vt:lpwstr>12;#Keld Almand Jensen (KALJ)</vt:lpwstr>
  </property>
  <property fmtid="{D5CDD505-2E9C-101B-9397-08002B2CF9AE}" pid="26" name="LSYS_S_Godkendelsesdato">
    <vt:filetime>2016-02-26T11:37:43Z</vt:filetime>
  </property>
  <property fmtid="{D5CDD505-2E9C-101B-9397-08002B2CF9AE}" pid="27" name="LSYS_S_Navn">
    <vt:lpwstr>Skabelon for skabeloner - BDK</vt:lpwstr>
  </property>
  <property fmtid="{D5CDD505-2E9C-101B-9397-08002B2CF9AE}" pid="28" name="TEST - Godkend dokument">
    <vt:lpwstr>, </vt:lpwstr>
  </property>
</Properties>
</file>